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1"/>
  </p:notesMasterIdLst>
  <p:sldIdLst>
    <p:sldId id="257" r:id="rId3"/>
    <p:sldId id="259" r:id="rId4"/>
    <p:sldId id="271" r:id="rId5"/>
    <p:sldId id="274" r:id="rId6"/>
    <p:sldId id="284" r:id="rId7"/>
    <p:sldId id="285" r:id="rId8"/>
    <p:sldId id="286" r:id="rId9"/>
    <p:sldId id="303" r:id="rId10"/>
    <p:sldId id="297" r:id="rId11"/>
    <p:sldId id="298" r:id="rId12"/>
    <p:sldId id="299" r:id="rId13"/>
    <p:sldId id="300" r:id="rId14"/>
    <p:sldId id="301" r:id="rId15"/>
    <p:sldId id="302" r:id="rId16"/>
    <p:sldId id="260" r:id="rId17"/>
    <p:sldId id="267" r:id="rId18"/>
    <p:sldId id="322" r:id="rId19"/>
    <p:sldId id="325" r:id="rId20"/>
    <p:sldId id="304" r:id="rId21"/>
    <p:sldId id="324" r:id="rId22"/>
    <p:sldId id="323" r:id="rId23"/>
    <p:sldId id="326" r:id="rId24"/>
    <p:sldId id="279" r:id="rId25"/>
    <p:sldId id="272" r:id="rId26"/>
    <p:sldId id="327" r:id="rId27"/>
    <p:sldId id="278" r:id="rId28"/>
    <p:sldId id="280" r:id="rId29"/>
    <p:sldId id="263" r:id="rId30"/>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6" autoAdjust="0"/>
    <p:restoredTop sz="94660"/>
  </p:normalViewPr>
  <p:slideViewPr>
    <p:cSldViewPr snapToGrid="0">
      <p:cViewPr varScale="1">
        <p:scale>
          <a:sx n="117" d="100"/>
          <a:sy n="117" d="100"/>
        </p:scale>
        <p:origin x="590" y="86"/>
      </p:cViewPr>
      <p:guideLst/>
    </p:cSldViewPr>
  </p:slideViewPr>
  <p:notesTextViewPr>
    <p:cViewPr>
      <p:scale>
        <a:sx n="1" d="1"/>
        <a:sy n="1" d="1"/>
      </p:scale>
      <p:origin x="0" y="0"/>
    </p:cViewPr>
  </p:notesTextViewPr>
  <p:sorterViewPr>
    <p:cViewPr>
      <p:scale>
        <a:sx n="100" d="100"/>
        <a:sy n="100" d="100"/>
      </p:scale>
      <p:origin x="0" y="-1692"/>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7E540-5855-4E00-A554-9D07A4C08168}" type="datetimeFigureOut">
              <a:rPr lang="zh-CN" altLang="en-US" smtClean="0"/>
              <a:t>2024/11/1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A0906-5ACE-48BC-BABC-60AC96AEAB79}" type="slidenum">
              <a:rPr lang="zh-CN" altLang="en-US" smtClean="0"/>
              <a:t>‹#›</a:t>
            </a:fld>
            <a:endParaRPr lang="zh-CN" altLang="en-US"/>
          </a:p>
        </p:txBody>
      </p:sp>
    </p:spTree>
    <p:extLst>
      <p:ext uri="{BB962C8B-B14F-4D97-AF65-F5344CB8AC3E}">
        <p14:creationId xmlns:p14="http://schemas.microsoft.com/office/powerpoint/2010/main" val="31209127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E8EDC-1225-47E3-9680-C9FAF722F7AC}" type="slidenum">
              <a:rPr lang="zh-CN" altLang="en-US" smtClean="0"/>
              <a:pPr/>
              <a:t>3</a:t>
            </a:fld>
            <a:endParaRPr lang="zh-CN" altLang="en-US"/>
          </a:p>
        </p:txBody>
      </p:sp>
    </p:spTree>
    <p:extLst>
      <p:ext uri="{BB962C8B-B14F-4D97-AF65-F5344CB8AC3E}">
        <p14:creationId xmlns:p14="http://schemas.microsoft.com/office/powerpoint/2010/main" val="5803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2588" y="685800"/>
            <a:ext cx="6092825" cy="3429000"/>
          </a:xfrm>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69BC2EFC-28F3-48C0-BF6B-230A53BCFDFC}" type="slidenum">
              <a:rPr lang="es-MX" smtClean="0">
                <a:solidFill>
                  <a:prstClr val="black"/>
                </a:solidFill>
              </a:rPr>
              <a:pPr/>
              <a:t>16</a:t>
            </a:fld>
            <a:endParaRPr lang="es-MX">
              <a:solidFill>
                <a:prstClr val="black"/>
              </a:solidFill>
            </a:endParaRPr>
          </a:p>
        </p:txBody>
      </p:sp>
    </p:spTree>
    <p:extLst>
      <p:ext uri="{BB962C8B-B14F-4D97-AF65-F5344CB8AC3E}">
        <p14:creationId xmlns:p14="http://schemas.microsoft.com/office/powerpoint/2010/main" val="79154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23</a:t>
            </a:fld>
            <a:endParaRPr lang="zh-CN" altLang="en-US"/>
          </a:p>
        </p:txBody>
      </p:sp>
    </p:spTree>
    <p:extLst>
      <p:ext uri="{BB962C8B-B14F-4D97-AF65-F5344CB8AC3E}">
        <p14:creationId xmlns:p14="http://schemas.microsoft.com/office/powerpoint/2010/main" val="258925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E8EDC-1225-47E3-9680-C9FAF722F7AC}" type="slidenum">
              <a:rPr lang="zh-CN" altLang="en-US" smtClean="0"/>
              <a:pPr/>
              <a:t>24</a:t>
            </a:fld>
            <a:endParaRPr lang="zh-CN" altLang="en-US"/>
          </a:p>
        </p:txBody>
      </p:sp>
    </p:spTree>
    <p:extLst>
      <p:ext uri="{BB962C8B-B14F-4D97-AF65-F5344CB8AC3E}">
        <p14:creationId xmlns:p14="http://schemas.microsoft.com/office/powerpoint/2010/main" val="137866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238E41-6C6D-4B56-860F-2B48E1273617}" type="slidenum">
              <a:rPr lang="zh-CN" altLang="en-US" smtClean="0"/>
              <a:pPr/>
              <a:t>26</a:t>
            </a:fld>
            <a:endParaRPr lang="zh-CN" altLang="en-US"/>
          </a:p>
        </p:txBody>
      </p:sp>
    </p:spTree>
    <p:extLst>
      <p:ext uri="{BB962C8B-B14F-4D97-AF65-F5344CB8AC3E}">
        <p14:creationId xmlns:p14="http://schemas.microsoft.com/office/powerpoint/2010/main" val="401320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7451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528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4130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p:cNvSpPr/>
          <p:nvPr userDrawn="1"/>
        </p:nvSpPr>
        <p:spPr>
          <a:xfrm>
            <a:off x="0" y="0"/>
            <a:ext cx="9144000" cy="5145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2753"/>
            <a:ext cx="9144000" cy="4542335"/>
          </a:xfrm>
          <a:prstGeom prst="rect">
            <a:avLst/>
          </a:prstGeom>
        </p:spPr>
      </p:pic>
    </p:spTree>
    <p:extLst>
      <p:ext uri="{BB962C8B-B14F-4D97-AF65-F5344CB8AC3E}">
        <p14:creationId xmlns:p14="http://schemas.microsoft.com/office/powerpoint/2010/main" val="1886796357"/>
      </p:ext>
    </p:extLst>
  </p:cSld>
  <p:clrMapOvr>
    <a:masterClrMapping/>
  </p:clrMapOvr>
  <p:transition/>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 name="矩形 8"/>
          <p:cNvSpPr/>
          <p:nvPr userDrawn="1"/>
        </p:nvSpPr>
        <p:spPr>
          <a:xfrm>
            <a:off x="0" y="0"/>
            <a:ext cx="9144000" cy="5145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395369"/>
            <a:ext cx="9144000" cy="3749720"/>
          </a:xfrm>
          <a:prstGeom prst="rect">
            <a:avLst/>
          </a:prstGeom>
        </p:spPr>
      </p:pic>
    </p:spTree>
    <p:extLst>
      <p:ext uri="{BB962C8B-B14F-4D97-AF65-F5344CB8AC3E}">
        <p14:creationId xmlns:p14="http://schemas.microsoft.com/office/powerpoint/2010/main" val="4234282665"/>
      </p:ext>
    </p:extLst>
  </p:cSld>
  <p:clrMapOvr>
    <a:masterClrMapping/>
  </p:clrMapOvr>
  <p:transition/>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64958"/>
      </p:ext>
    </p:extLst>
  </p:cSld>
  <p:clrMapOvr>
    <a:masterClrMapping/>
  </p:clrMapOvr>
  <p:transition/>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95" name="直接连接符 94"/>
          <p:cNvCxnSpPr/>
          <p:nvPr userDrawn="1"/>
        </p:nvCxnSpPr>
        <p:spPr>
          <a:xfrm>
            <a:off x="603343" y="790819"/>
            <a:ext cx="8540657"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userDrawn="1"/>
        </p:nvGrpSpPr>
        <p:grpSpPr>
          <a:xfrm>
            <a:off x="437738" y="304356"/>
            <a:ext cx="344471" cy="488641"/>
            <a:chOff x="391250" y="387479"/>
            <a:chExt cx="397634" cy="563879"/>
          </a:xfrm>
          <a:solidFill>
            <a:schemeClr val="accent1"/>
          </a:solidFill>
        </p:grpSpPr>
        <p:sp>
          <p:nvSpPr>
            <p:cNvPr id="97" name="等腰三角形 96"/>
            <p:cNvSpPr/>
            <p:nvPr/>
          </p:nvSpPr>
          <p:spPr>
            <a:xfrm rot="10800000">
              <a:off x="529460" y="777168"/>
              <a:ext cx="121215" cy="174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8" name="组合 97"/>
            <p:cNvGrpSpPr/>
            <p:nvPr/>
          </p:nvGrpSpPr>
          <p:grpSpPr>
            <a:xfrm>
              <a:off x="391250" y="387479"/>
              <a:ext cx="397634" cy="397114"/>
              <a:chOff x="6824663" y="1646544"/>
              <a:chExt cx="2020889" cy="2018243"/>
            </a:xfrm>
            <a:grpFill/>
          </p:grpSpPr>
          <p:sp>
            <p:nvSpPr>
              <p:cNvPr id="99" name="Oval 27"/>
              <p:cNvSpPr>
                <a:spLocks noChangeArrowheads="1"/>
              </p:cNvSpPr>
              <p:nvPr/>
            </p:nvSpPr>
            <p:spPr bwMode="auto">
              <a:xfrm>
                <a:off x="750252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0" name="Oval 28"/>
              <p:cNvSpPr>
                <a:spLocks noChangeArrowheads="1"/>
              </p:cNvSpPr>
              <p:nvPr/>
            </p:nvSpPr>
            <p:spPr bwMode="auto">
              <a:xfrm>
                <a:off x="7807325" y="2598738"/>
                <a:ext cx="227012"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1" name="Oval 29"/>
              <p:cNvSpPr>
                <a:spLocks noChangeArrowheads="1"/>
              </p:cNvSpPr>
              <p:nvPr/>
            </p:nvSpPr>
            <p:spPr bwMode="auto">
              <a:xfrm>
                <a:off x="810577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2" name="Oval 30"/>
              <p:cNvSpPr>
                <a:spLocks noChangeArrowheads="1"/>
              </p:cNvSpPr>
              <p:nvPr/>
            </p:nvSpPr>
            <p:spPr bwMode="auto">
              <a:xfrm>
                <a:off x="7962900" y="28749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3" name="Oval 31"/>
              <p:cNvSpPr>
                <a:spLocks noChangeArrowheads="1"/>
              </p:cNvSpPr>
              <p:nvPr/>
            </p:nvSpPr>
            <p:spPr bwMode="auto">
              <a:xfrm>
                <a:off x="7796213" y="3141663"/>
                <a:ext cx="222250" cy="1889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4" name="Oval 32"/>
              <p:cNvSpPr>
                <a:spLocks noChangeArrowheads="1"/>
              </p:cNvSpPr>
              <p:nvPr/>
            </p:nvSpPr>
            <p:spPr bwMode="auto">
              <a:xfrm>
                <a:off x="7800975" y="3541713"/>
                <a:ext cx="176212" cy="90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5" name="Oval 36"/>
              <p:cNvSpPr>
                <a:spLocks noChangeArrowheads="1"/>
              </p:cNvSpPr>
              <p:nvPr/>
            </p:nvSpPr>
            <p:spPr bwMode="auto">
              <a:xfrm>
                <a:off x="7505700" y="3149600"/>
                <a:ext cx="223837"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6" name="Oval 37"/>
              <p:cNvSpPr>
                <a:spLocks noChangeArrowheads="1"/>
              </p:cNvSpPr>
              <p:nvPr/>
            </p:nvSpPr>
            <p:spPr bwMode="auto">
              <a:xfrm>
                <a:off x="7661275" y="3355975"/>
                <a:ext cx="222250" cy="1698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7" name="Freeform 38"/>
              <p:cNvSpPr/>
              <p:nvPr/>
            </p:nvSpPr>
            <p:spPr bwMode="auto">
              <a:xfrm>
                <a:off x="7559675" y="3511550"/>
                <a:ext cx="184150" cy="123825"/>
              </a:xfrm>
              <a:custGeom>
                <a:avLst/>
                <a:gdLst>
                  <a:gd name="T0" fmla="*/ 47 w 49"/>
                  <a:gd name="T1" fmla="*/ 24 h 33"/>
                  <a:gd name="T2" fmla="*/ 20 w 49"/>
                  <a:gd name="T3" fmla="*/ 29 h 33"/>
                  <a:gd name="T4" fmla="*/ 2 w 49"/>
                  <a:gd name="T5" fmla="*/ 9 h 33"/>
                  <a:gd name="T6" fmla="*/ 28 w 49"/>
                  <a:gd name="T7" fmla="*/ 4 h 33"/>
                  <a:gd name="T8" fmla="*/ 47 w 49"/>
                  <a:gd name="T9" fmla="*/ 24 h 33"/>
                </a:gdLst>
                <a:ahLst/>
                <a:cxnLst>
                  <a:cxn ang="0">
                    <a:pos x="T0" y="T1"/>
                  </a:cxn>
                  <a:cxn ang="0">
                    <a:pos x="T2" y="T3"/>
                  </a:cxn>
                  <a:cxn ang="0">
                    <a:pos x="T4" y="T5"/>
                  </a:cxn>
                  <a:cxn ang="0">
                    <a:pos x="T6" y="T7"/>
                  </a:cxn>
                  <a:cxn ang="0">
                    <a:pos x="T8" y="T9"/>
                  </a:cxn>
                </a:cxnLst>
                <a:rect l="0" t="0" r="r" b="b"/>
                <a:pathLst>
                  <a:path w="49" h="33">
                    <a:moveTo>
                      <a:pt x="47" y="24"/>
                    </a:moveTo>
                    <a:cubicBezTo>
                      <a:pt x="45" y="31"/>
                      <a:pt x="33" y="33"/>
                      <a:pt x="20" y="29"/>
                    </a:cubicBezTo>
                    <a:cubicBezTo>
                      <a:pt x="8" y="25"/>
                      <a:pt x="0" y="16"/>
                      <a:pt x="2" y="9"/>
                    </a:cubicBezTo>
                    <a:cubicBezTo>
                      <a:pt x="4" y="2"/>
                      <a:pt x="16" y="0"/>
                      <a:pt x="28" y="4"/>
                    </a:cubicBezTo>
                    <a:cubicBezTo>
                      <a:pt x="41" y="8"/>
                      <a:pt x="49" y="17"/>
                      <a:pt x="47" y="24"/>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08" name="Oval 39"/>
              <p:cNvSpPr>
                <a:spLocks noChangeArrowheads="1"/>
              </p:cNvSpPr>
              <p:nvPr/>
            </p:nvSpPr>
            <p:spPr bwMode="auto">
              <a:xfrm>
                <a:off x="7921625" y="3355975"/>
                <a:ext cx="192087" cy="1746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9" name="Freeform 40"/>
              <p:cNvSpPr/>
              <p:nvPr/>
            </p:nvSpPr>
            <p:spPr bwMode="auto">
              <a:xfrm>
                <a:off x="8078788" y="3127375"/>
                <a:ext cx="204787" cy="225425"/>
              </a:xfrm>
              <a:custGeom>
                <a:avLst/>
                <a:gdLst>
                  <a:gd name="T0" fmla="*/ 50 w 54"/>
                  <a:gd name="T1" fmla="*/ 37 h 60"/>
                  <a:gd name="T2" fmla="*/ 19 w 54"/>
                  <a:gd name="T3" fmla="*/ 56 h 60"/>
                  <a:gd name="T4" fmla="*/ 4 w 54"/>
                  <a:gd name="T5" fmla="*/ 23 h 60"/>
                  <a:gd name="T6" fmla="*/ 35 w 54"/>
                  <a:gd name="T7" fmla="*/ 4 h 60"/>
                  <a:gd name="T8" fmla="*/ 50 w 54"/>
                  <a:gd name="T9" fmla="*/ 37 h 60"/>
                </a:gdLst>
                <a:ahLst/>
                <a:cxnLst>
                  <a:cxn ang="0">
                    <a:pos x="T0" y="T1"/>
                  </a:cxn>
                  <a:cxn ang="0">
                    <a:pos x="T2" y="T3"/>
                  </a:cxn>
                  <a:cxn ang="0">
                    <a:pos x="T4" y="T5"/>
                  </a:cxn>
                  <a:cxn ang="0">
                    <a:pos x="T6" y="T7"/>
                  </a:cxn>
                  <a:cxn ang="0">
                    <a:pos x="T8" y="T9"/>
                  </a:cxn>
                </a:cxnLst>
                <a:rect l="0" t="0" r="r" b="b"/>
                <a:pathLst>
                  <a:path w="54" h="60">
                    <a:moveTo>
                      <a:pt x="50" y="37"/>
                    </a:moveTo>
                    <a:cubicBezTo>
                      <a:pt x="45" y="51"/>
                      <a:pt x="31" y="60"/>
                      <a:pt x="19" y="56"/>
                    </a:cubicBezTo>
                    <a:cubicBezTo>
                      <a:pt x="6" y="52"/>
                      <a:pt x="0" y="37"/>
                      <a:pt x="4" y="23"/>
                    </a:cubicBezTo>
                    <a:cubicBezTo>
                      <a:pt x="9" y="8"/>
                      <a:pt x="23" y="0"/>
                      <a:pt x="35" y="4"/>
                    </a:cubicBezTo>
                    <a:cubicBezTo>
                      <a:pt x="48" y="8"/>
                      <a:pt x="54" y="23"/>
                      <a:pt x="50" y="3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0" name="Oval 41"/>
              <p:cNvSpPr>
                <a:spLocks noChangeArrowheads="1"/>
              </p:cNvSpPr>
              <p:nvPr/>
            </p:nvSpPr>
            <p:spPr bwMode="auto">
              <a:xfrm>
                <a:off x="7664450" y="2897188"/>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1" name="Oval 42"/>
              <p:cNvSpPr>
                <a:spLocks noChangeArrowheads="1"/>
              </p:cNvSpPr>
              <p:nvPr/>
            </p:nvSpPr>
            <p:spPr bwMode="auto">
              <a:xfrm>
                <a:off x="7381875" y="2874963"/>
                <a:ext cx="227012"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2" name="Oval 43"/>
              <p:cNvSpPr>
                <a:spLocks noChangeArrowheads="1"/>
              </p:cNvSpPr>
              <p:nvPr/>
            </p:nvSpPr>
            <p:spPr bwMode="auto">
              <a:xfrm>
                <a:off x="8615363" y="2587625"/>
                <a:ext cx="139700"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3" name="Oval 44"/>
              <p:cNvSpPr>
                <a:spLocks noChangeArrowheads="1"/>
              </p:cNvSpPr>
              <p:nvPr/>
            </p:nvSpPr>
            <p:spPr bwMode="auto">
              <a:xfrm>
                <a:off x="7011988" y="2622550"/>
                <a:ext cx="169862" cy="2063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4" name="Freeform 45"/>
              <p:cNvSpPr/>
              <p:nvPr/>
            </p:nvSpPr>
            <p:spPr bwMode="auto">
              <a:xfrm>
                <a:off x="6850063" y="2606675"/>
                <a:ext cx="120650" cy="207962"/>
              </a:xfrm>
              <a:custGeom>
                <a:avLst/>
                <a:gdLst>
                  <a:gd name="T0" fmla="*/ 2 w 32"/>
                  <a:gd name="T1" fmla="*/ 29 h 55"/>
                  <a:gd name="T2" fmla="*/ 19 w 32"/>
                  <a:gd name="T3" fmla="*/ 54 h 55"/>
                  <a:gd name="T4" fmla="*/ 30 w 32"/>
                  <a:gd name="T5" fmla="*/ 26 h 55"/>
                  <a:gd name="T6" fmla="*/ 12 w 32"/>
                  <a:gd name="T7" fmla="*/ 1 h 55"/>
                  <a:gd name="T8" fmla="*/ 2 w 32"/>
                  <a:gd name="T9" fmla="*/ 29 h 55"/>
                </a:gdLst>
                <a:ahLst/>
                <a:cxnLst>
                  <a:cxn ang="0">
                    <a:pos x="T0" y="T1"/>
                  </a:cxn>
                  <a:cxn ang="0">
                    <a:pos x="T2" y="T3"/>
                  </a:cxn>
                  <a:cxn ang="0">
                    <a:pos x="T4" y="T5"/>
                  </a:cxn>
                  <a:cxn ang="0">
                    <a:pos x="T6" y="T7"/>
                  </a:cxn>
                  <a:cxn ang="0">
                    <a:pos x="T8" y="T9"/>
                  </a:cxn>
                </a:cxnLst>
                <a:rect l="0" t="0" r="r" b="b"/>
                <a:pathLst>
                  <a:path w="32" h="55">
                    <a:moveTo>
                      <a:pt x="2" y="29"/>
                    </a:moveTo>
                    <a:cubicBezTo>
                      <a:pt x="3" y="44"/>
                      <a:pt x="11" y="55"/>
                      <a:pt x="19" y="54"/>
                    </a:cubicBezTo>
                    <a:cubicBezTo>
                      <a:pt x="27" y="53"/>
                      <a:pt x="32" y="40"/>
                      <a:pt x="30" y="26"/>
                    </a:cubicBezTo>
                    <a:cubicBezTo>
                      <a:pt x="28" y="11"/>
                      <a:pt x="20" y="0"/>
                      <a:pt x="12" y="1"/>
                    </a:cubicBezTo>
                    <a:cubicBezTo>
                      <a:pt x="4" y="2"/>
                      <a:pt x="0" y="15"/>
                      <a:pt x="2"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5" name="Freeform 46"/>
              <p:cNvSpPr/>
              <p:nvPr/>
            </p:nvSpPr>
            <p:spPr bwMode="auto">
              <a:xfrm>
                <a:off x="6948488" y="2825750"/>
                <a:ext cx="123825" cy="211137"/>
              </a:xfrm>
              <a:custGeom>
                <a:avLst/>
                <a:gdLst>
                  <a:gd name="T0" fmla="*/ 3 w 33"/>
                  <a:gd name="T1" fmla="*/ 31 h 56"/>
                  <a:gd name="T2" fmla="*/ 22 w 33"/>
                  <a:gd name="T3" fmla="*/ 55 h 56"/>
                  <a:gd name="T4" fmla="*/ 30 w 33"/>
                  <a:gd name="T5" fmla="*/ 26 h 56"/>
                  <a:gd name="T6" fmla="*/ 11 w 33"/>
                  <a:gd name="T7" fmla="*/ 2 h 56"/>
                  <a:gd name="T8" fmla="*/ 3 w 33"/>
                  <a:gd name="T9" fmla="*/ 31 h 56"/>
                </a:gdLst>
                <a:ahLst/>
                <a:cxnLst>
                  <a:cxn ang="0">
                    <a:pos x="T0" y="T1"/>
                  </a:cxn>
                  <a:cxn ang="0">
                    <a:pos x="T2" y="T3"/>
                  </a:cxn>
                  <a:cxn ang="0">
                    <a:pos x="T4" y="T5"/>
                  </a:cxn>
                  <a:cxn ang="0">
                    <a:pos x="T6" y="T7"/>
                  </a:cxn>
                  <a:cxn ang="0">
                    <a:pos x="T8" y="T9"/>
                  </a:cxn>
                </a:cxnLst>
                <a:rect l="0" t="0" r="r" b="b"/>
                <a:pathLst>
                  <a:path w="33" h="56">
                    <a:moveTo>
                      <a:pt x="3" y="31"/>
                    </a:moveTo>
                    <a:cubicBezTo>
                      <a:pt x="6" y="46"/>
                      <a:pt x="14" y="56"/>
                      <a:pt x="22" y="55"/>
                    </a:cubicBezTo>
                    <a:cubicBezTo>
                      <a:pt x="30" y="53"/>
                      <a:pt x="33" y="40"/>
                      <a:pt x="30" y="26"/>
                    </a:cubicBezTo>
                    <a:cubicBezTo>
                      <a:pt x="27" y="11"/>
                      <a:pt x="19" y="0"/>
                      <a:pt x="11" y="2"/>
                    </a:cubicBezTo>
                    <a:cubicBezTo>
                      <a:pt x="3"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6" name="Freeform 47"/>
              <p:cNvSpPr/>
              <p:nvPr/>
            </p:nvSpPr>
            <p:spPr bwMode="auto">
              <a:xfrm>
                <a:off x="7050088" y="3051175"/>
                <a:ext cx="161925" cy="203200"/>
              </a:xfrm>
              <a:custGeom>
                <a:avLst/>
                <a:gdLst>
                  <a:gd name="T0" fmla="*/ 8 w 43"/>
                  <a:gd name="T1" fmla="*/ 35 h 54"/>
                  <a:gd name="T2" fmla="*/ 36 w 43"/>
                  <a:gd name="T3" fmla="*/ 50 h 54"/>
                  <a:gd name="T4" fmla="*/ 34 w 43"/>
                  <a:gd name="T5" fmla="*/ 19 h 54"/>
                  <a:gd name="T6" fmla="*/ 7 w 43"/>
                  <a:gd name="T7" fmla="*/ 4 h 54"/>
                  <a:gd name="T8" fmla="*/ 8 w 43"/>
                  <a:gd name="T9" fmla="*/ 35 h 54"/>
                </a:gdLst>
                <a:ahLst/>
                <a:cxnLst>
                  <a:cxn ang="0">
                    <a:pos x="T0" y="T1"/>
                  </a:cxn>
                  <a:cxn ang="0">
                    <a:pos x="T2" y="T3"/>
                  </a:cxn>
                  <a:cxn ang="0">
                    <a:pos x="T4" y="T5"/>
                  </a:cxn>
                  <a:cxn ang="0">
                    <a:pos x="T6" y="T7"/>
                  </a:cxn>
                  <a:cxn ang="0">
                    <a:pos x="T8" y="T9"/>
                  </a:cxn>
                </a:cxnLst>
                <a:rect l="0" t="0" r="r" b="b"/>
                <a:pathLst>
                  <a:path w="43" h="54">
                    <a:moveTo>
                      <a:pt x="8" y="35"/>
                    </a:moveTo>
                    <a:cubicBezTo>
                      <a:pt x="16" y="48"/>
                      <a:pt x="28" y="54"/>
                      <a:pt x="36" y="50"/>
                    </a:cubicBezTo>
                    <a:cubicBezTo>
                      <a:pt x="43" y="45"/>
                      <a:pt x="42" y="31"/>
                      <a:pt x="34" y="19"/>
                    </a:cubicBezTo>
                    <a:cubicBezTo>
                      <a:pt x="26" y="6"/>
                      <a:pt x="14" y="0"/>
                      <a:pt x="7" y="4"/>
                    </a:cubicBezTo>
                    <a:cubicBezTo>
                      <a:pt x="0" y="9"/>
                      <a:pt x="0" y="23"/>
                      <a:pt x="8" y="3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7" name="Freeform 49"/>
              <p:cNvSpPr/>
              <p:nvPr/>
            </p:nvSpPr>
            <p:spPr bwMode="auto">
              <a:xfrm>
                <a:off x="6918325" y="3025775"/>
                <a:ext cx="87312" cy="146050"/>
              </a:xfrm>
              <a:custGeom>
                <a:avLst/>
                <a:gdLst>
                  <a:gd name="T0" fmla="*/ 3 w 23"/>
                  <a:gd name="T1" fmla="*/ 22 h 39"/>
                  <a:gd name="T2" fmla="*/ 18 w 23"/>
                  <a:gd name="T3" fmla="*/ 38 h 39"/>
                  <a:gd name="T4" fmla="*/ 20 w 23"/>
                  <a:gd name="T5" fmla="*/ 17 h 39"/>
                  <a:gd name="T6" fmla="*/ 6 w 23"/>
                  <a:gd name="T7" fmla="*/ 1 h 39"/>
                  <a:gd name="T8" fmla="*/ 3 w 23"/>
                  <a:gd name="T9" fmla="*/ 22 h 39"/>
                </a:gdLst>
                <a:ahLst/>
                <a:cxnLst>
                  <a:cxn ang="0">
                    <a:pos x="T0" y="T1"/>
                  </a:cxn>
                  <a:cxn ang="0">
                    <a:pos x="T2" y="T3"/>
                  </a:cxn>
                  <a:cxn ang="0">
                    <a:pos x="T4" y="T5"/>
                  </a:cxn>
                  <a:cxn ang="0">
                    <a:pos x="T6" y="T7"/>
                  </a:cxn>
                  <a:cxn ang="0">
                    <a:pos x="T8" y="T9"/>
                  </a:cxn>
                </a:cxnLst>
                <a:rect l="0" t="0" r="r" b="b"/>
                <a:pathLst>
                  <a:path w="23" h="39">
                    <a:moveTo>
                      <a:pt x="3" y="22"/>
                    </a:moveTo>
                    <a:cubicBezTo>
                      <a:pt x="7" y="32"/>
                      <a:pt x="13" y="39"/>
                      <a:pt x="18" y="38"/>
                    </a:cubicBezTo>
                    <a:cubicBezTo>
                      <a:pt x="22" y="36"/>
                      <a:pt x="23" y="27"/>
                      <a:pt x="20" y="17"/>
                    </a:cubicBezTo>
                    <a:cubicBezTo>
                      <a:pt x="17" y="7"/>
                      <a:pt x="11" y="0"/>
                      <a:pt x="6" y="1"/>
                    </a:cubicBezTo>
                    <a:cubicBezTo>
                      <a:pt x="1" y="3"/>
                      <a:pt x="0" y="12"/>
                      <a:pt x="3"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8" name="Freeform 52"/>
              <p:cNvSpPr/>
              <p:nvPr/>
            </p:nvSpPr>
            <p:spPr bwMode="auto">
              <a:xfrm>
                <a:off x="8686800" y="2832100"/>
                <a:ext cx="115887" cy="174625"/>
              </a:xfrm>
              <a:custGeom>
                <a:avLst/>
                <a:gdLst>
                  <a:gd name="T0" fmla="*/ 28 w 31"/>
                  <a:gd name="T1" fmla="*/ 22 h 46"/>
                  <a:gd name="T2" fmla="*/ 10 w 31"/>
                  <a:gd name="T3" fmla="*/ 46 h 46"/>
                  <a:gd name="T4" fmla="*/ 3 w 31"/>
                  <a:gd name="T5" fmla="*/ 23 h 46"/>
                  <a:gd name="T6" fmla="*/ 21 w 31"/>
                  <a:gd name="T7" fmla="*/ 0 h 46"/>
                  <a:gd name="T8" fmla="*/ 28 w 31"/>
                  <a:gd name="T9" fmla="*/ 22 h 46"/>
                </a:gdLst>
                <a:ahLst/>
                <a:cxnLst>
                  <a:cxn ang="0">
                    <a:pos x="T0" y="T1"/>
                  </a:cxn>
                  <a:cxn ang="0">
                    <a:pos x="T2" y="T3"/>
                  </a:cxn>
                  <a:cxn ang="0">
                    <a:pos x="T4" y="T5"/>
                  </a:cxn>
                  <a:cxn ang="0">
                    <a:pos x="T6" y="T7"/>
                  </a:cxn>
                  <a:cxn ang="0">
                    <a:pos x="T8" y="T9"/>
                  </a:cxn>
                </a:cxnLst>
                <a:rect l="0" t="0" r="r" b="b"/>
                <a:pathLst>
                  <a:path w="31" h="46">
                    <a:moveTo>
                      <a:pt x="28" y="22"/>
                    </a:moveTo>
                    <a:cubicBezTo>
                      <a:pt x="25" y="35"/>
                      <a:pt x="17" y="46"/>
                      <a:pt x="10" y="46"/>
                    </a:cubicBezTo>
                    <a:cubicBezTo>
                      <a:pt x="3" y="46"/>
                      <a:pt x="0" y="36"/>
                      <a:pt x="3" y="23"/>
                    </a:cubicBezTo>
                    <a:cubicBezTo>
                      <a:pt x="6" y="11"/>
                      <a:pt x="14" y="0"/>
                      <a:pt x="21" y="0"/>
                    </a:cubicBezTo>
                    <a:cubicBezTo>
                      <a:pt x="28" y="0"/>
                      <a:pt x="31" y="10"/>
                      <a:pt x="28"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9" name="Oval 54"/>
              <p:cNvSpPr>
                <a:spLocks noChangeArrowheads="1"/>
              </p:cNvSpPr>
              <p:nvPr/>
            </p:nvSpPr>
            <p:spPr bwMode="auto">
              <a:xfrm>
                <a:off x="7246938" y="2603500"/>
                <a:ext cx="180975" cy="217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0" name="Oval 55"/>
              <p:cNvSpPr>
                <a:spLocks noChangeArrowheads="1"/>
              </p:cNvSpPr>
              <p:nvPr/>
            </p:nvSpPr>
            <p:spPr bwMode="auto">
              <a:xfrm>
                <a:off x="7140575" y="2847975"/>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1" name="Freeform 56"/>
              <p:cNvSpPr/>
              <p:nvPr/>
            </p:nvSpPr>
            <p:spPr bwMode="auto">
              <a:xfrm>
                <a:off x="7261225" y="3111500"/>
                <a:ext cx="200025" cy="219075"/>
              </a:xfrm>
              <a:custGeom>
                <a:avLst/>
                <a:gdLst>
                  <a:gd name="T0" fmla="*/ 44 w 53"/>
                  <a:gd name="T1" fmla="*/ 16 h 58"/>
                  <a:gd name="T2" fmla="*/ 43 w 53"/>
                  <a:gd name="T3" fmla="*/ 50 h 58"/>
                  <a:gd name="T4" fmla="*/ 9 w 53"/>
                  <a:gd name="T5" fmla="*/ 43 h 58"/>
                  <a:gd name="T6" fmla="*/ 11 w 53"/>
                  <a:gd name="T7" fmla="*/ 8 h 58"/>
                  <a:gd name="T8" fmla="*/ 44 w 53"/>
                  <a:gd name="T9" fmla="*/ 16 h 58"/>
                </a:gdLst>
                <a:ahLst/>
                <a:cxnLst>
                  <a:cxn ang="0">
                    <a:pos x="T0" y="T1"/>
                  </a:cxn>
                  <a:cxn ang="0">
                    <a:pos x="T2" y="T3"/>
                  </a:cxn>
                  <a:cxn ang="0">
                    <a:pos x="T4" y="T5"/>
                  </a:cxn>
                  <a:cxn ang="0">
                    <a:pos x="T6" y="T7"/>
                  </a:cxn>
                  <a:cxn ang="0">
                    <a:pos x="T8" y="T9"/>
                  </a:cxn>
                </a:cxnLst>
                <a:rect l="0" t="0" r="r" b="b"/>
                <a:pathLst>
                  <a:path w="52" h="57">
                    <a:moveTo>
                      <a:pt x="44" y="16"/>
                    </a:moveTo>
                    <a:cubicBezTo>
                      <a:pt x="53" y="27"/>
                      <a:pt x="53" y="43"/>
                      <a:pt x="43" y="50"/>
                    </a:cubicBezTo>
                    <a:cubicBezTo>
                      <a:pt x="33" y="58"/>
                      <a:pt x="18" y="54"/>
                      <a:pt x="9" y="43"/>
                    </a:cubicBezTo>
                    <a:cubicBezTo>
                      <a:pt x="0" y="31"/>
                      <a:pt x="1" y="15"/>
                      <a:pt x="11" y="8"/>
                    </a:cubicBezTo>
                    <a:cubicBezTo>
                      <a:pt x="20" y="0"/>
                      <a:pt x="35" y="4"/>
                      <a:pt x="44"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2" name="Freeform 57"/>
              <p:cNvSpPr/>
              <p:nvPr/>
            </p:nvSpPr>
            <p:spPr bwMode="auto">
              <a:xfrm>
                <a:off x="7370763" y="3308350"/>
                <a:ext cx="222250" cy="198437"/>
              </a:xfrm>
              <a:custGeom>
                <a:avLst/>
                <a:gdLst>
                  <a:gd name="T0" fmla="*/ 39 w 59"/>
                  <a:gd name="T1" fmla="*/ 7 h 53"/>
                  <a:gd name="T2" fmla="*/ 53 w 59"/>
                  <a:gd name="T3" fmla="*/ 39 h 53"/>
                  <a:gd name="T4" fmla="*/ 20 w 59"/>
                  <a:gd name="T5" fmla="*/ 47 h 53"/>
                  <a:gd name="T6" fmla="*/ 5 w 59"/>
                  <a:gd name="T7" fmla="*/ 15 h 53"/>
                  <a:gd name="T8" fmla="*/ 39 w 59"/>
                  <a:gd name="T9" fmla="*/ 7 h 53"/>
                </a:gdLst>
                <a:ahLst/>
                <a:cxnLst>
                  <a:cxn ang="0">
                    <a:pos x="T0" y="T1"/>
                  </a:cxn>
                  <a:cxn ang="0">
                    <a:pos x="T2" y="T3"/>
                  </a:cxn>
                  <a:cxn ang="0">
                    <a:pos x="T4" y="T5"/>
                  </a:cxn>
                  <a:cxn ang="0">
                    <a:pos x="T6" y="T7"/>
                  </a:cxn>
                  <a:cxn ang="0">
                    <a:pos x="T8" y="T9"/>
                  </a:cxn>
                </a:cxnLst>
                <a:rect l="0" t="0" r="r" b="b"/>
                <a:pathLst>
                  <a:path w="59" h="52">
                    <a:moveTo>
                      <a:pt x="39" y="7"/>
                    </a:moveTo>
                    <a:cubicBezTo>
                      <a:pt x="53" y="14"/>
                      <a:pt x="59" y="28"/>
                      <a:pt x="53" y="39"/>
                    </a:cubicBezTo>
                    <a:cubicBezTo>
                      <a:pt x="48" y="50"/>
                      <a:pt x="33" y="53"/>
                      <a:pt x="20" y="47"/>
                    </a:cubicBezTo>
                    <a:cubicBezTo>
                      <a:pt x="6" y="40"/>
                      <a:pt x="0" y="26"/>
                      <a:pt x="5" y="15"/>
                    </a:cubicBezTo>
                    <a:cubicBezTo>
                      <a:pt x="11" y="4"/>
                      <a:pt x="26" y="0"/>
                      <a:pt x="39"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3" name="Freeform 58"/>
              <p:cNvSpPr/>
              <p:nvPr/>
            </p:nvSpPr>
            <p:spPr bwMode="auto">
              <a:xfrm>
                <a:off x="8196263" y="3311525"/>
                <a:ext cx="200025" cy="184150"/>
              </a:xfrm>
              <a:custGeom>
                <a:avLst/>
                <a:gdLst>
                  <a:gd name="T0" fmla="*/ 18 w 53"/>
                  <a:gd name="T1" fmla="*/ 6 h 49"/>
                  <a:gd name="T2" fmla="*/ 5 w 53"/>
                  <a:gd name="T3" fmla="*/ 36 h 49"/>
                  <a:gd name="T4" fmla="*/ 35 w 53"/>
                  <a:gd name="T5" fmla="*/ 43 h 49"/>
                  <a:gd name="T6" fmla="*/ 48 w 53"/>
                  <a:gd name="T7" fmla="*/ 13 h 49"/>
                  <a:gd name="T8" fmla="*/ 18 w 53"/>
                  <a:gd name="T9" fmla="*/ 6 h 49"/>
                </a:gdLst>
                <a:ahLst/>
                <a:cxnLst>
                  <a:cxn ang="0">
                    <a:pos x="T0" y="T1"/>
                  </a:cxn>
                  <a:cxn ang="0">
                    <a:pos x="T2" y="T3"/>
                  </a:cxn>
                  <a:cxn ang="0">
                    <a:pos x="T4" y="T5"/>
                  </a:cxn>
                  <a:cxn ang="0">
                    <a:pos x="T6" y="T7"/>
                  </a:cxn>
                  <a:cxn ang="0">
                    <a:pos x="T8" y="T9"/>
                  </a:cxn>
                </a:cxnLst>
                <a:rect l="0" t="0" r="r" b="b"/>
                <a:pathLst>
                  <a:path w="52" h="49">
                    <a:moveTo>
                      <a:pt x="18" y="6"/>
                    </a:moveTo>
                    <a:cubicBezTo>
                      <a:pt x="6" y="13"/>
                      <a:pt x="0" y="26"/>
                      <a:pt x="5" y="36"/>
                    </a:cubicBezTo>
                    <a:cubicBezTo>
                      <a:pt x="9" y="47"/>
                      <a:pt x="23" y="49"/>
                      <a:pt x="35" y="43"/>
                    </a:cubicBezTo>
                    <a:cubicBezTo>
                      <a:pt x="47" y="37"/>
                      <a:pt x="53" y="23"/>
                      <a:pt x="48" y="13"/>
                    </a:cubicBezTo>
                    <a:cubicBezTo>
                      <a:pt x="44" y="3"/>
                      <a:pt x="30" y="0"/>
                      <a:pt x="1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4" name="Freeform 59"/>
              <p:cNvSpPr/>
              <p:nvPr/>
            </p:nvSpPr>
            <p:spPr bwMode="auto">
              <a:xfrm>
                <a:off x="8418513" y="3259138"/>
                <a:ext cx="155575" cy="176212"/>
              </a:xfrm>
              <a:custGeom>
                <a:avLst/>
                <a:gdLst>
                  <a:gd name="T0" fmla="*/ 18 w 41"/>
                  <a:gd name="T1" fmla="*/ 7 h 47"/>
                  <a:gd name="T2" fmla="*/ 1 w 41"/>
                  <a:gd name="T3" fmla="*/ 35 h 47"/>
                  <a:gd name="T4" fmla="*/ 23 w 41"/>
                  <a:gd name="T5" fmla="*/ 40 h 47"/>
                  <a:gd name="T6" fmla="*/ 40 w 41"/>
                  <a:gd name="T7" fmla="*/ 12 h 47"/>
                  <a:gd name="T8" fmla="*/ 18 w 41"/>
                  <a:gd name="T9" fmla="*/ 7 h 47"/>
                </a:gdLst>
                <a:ahLst/>
                <a:cxnLst>
                  <a:cxn ang="0">
                    <a:pos x="T0" y="T1"/>
                  </a:cxn>
                  <a:cxn ang="0">
                    <a:pos x="T2" y="T3"/>
                  </a:cxn>
                  <a:cxn ang="0">
                    <a:pos x="T4" y="T5"/>
                  </a:cxn>
                  <a:cxn ang="0">
                    <a:pos x="T6" y="T7"/>
                  </a:cxn>
                  <a:cxn ang="0">
                    <a:pos x="T8" y="T9"/>
                  </a:cxn>
                </a:cxnLst>
                <a:rect l="0" t="0" r="r" b="b"/>
                <a:pathLst>
                  <a:path w="41" h="47">
                    <a:moveTo>
                      <a:pt x="18" y="7"/>
                    </a:moveTo>
                    <a:cubicBezTo>
                      <a:pt x="7" y="14"/>
                      <a:pt x="0" y="26"/>
                      <a:pt x="1" y="35"/>
                    </a:cubicBezTo>
                    <a:cubicBezTo>
                      <a:pt x="3" y="45"/>
                      <a:pt x="13" y="47"/>
                      <a:pt x="23" y="40"/>
                    </a:cubicBezTo>
                    <a:cubicBezTo>
                      <a:pt x="34" y="33"/>
                      <a:pt x="41" y="21"/>
                      <a:pt x="40" y="12"/>
                    </a:cubicBezTo>
                    <a:cubicBezTo>
                      <a:pt x="38" y="2"/>
                      <a:pt x="28" y="0"/>
                      <a:pt x="18"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5" name="Freeform 62"/>
              <p:cNvSpPr/>
              <p:nvPr/>
            </p:nvSpPr>
            <p:spPr bwMode="auto">
              <a:xfrm>
                <a:off x="7329488" y="3462338"/>
                <a:ext cx="165100" cy="128587"/>
              </a:xfrm>
              <a:custGeom>
                <a:avLst/>
                <a:gdLst>
                  <a:gd name="T0" fmla="*/ 20 w 44"/>
                  <a:gd name="T1" fmla="*/ 5 h 34"/>
                  <a:gd name="T2" fmla="*/ 43 w 44"/>
                  <a:gd name="T3" fmla="*/ 27 h 34"/>
                  <a:gd name="T4" fmla="*/ 24 w 44"/>
                  <a:gd name="T5" fmla="*/ 29 h 34"/>
                  <a:gd name="T6" fmla="*/ 1 w 44"/>
                  <a:gd name="T7" fmla="*/ 8 h 34"/>
                  <a:gd name="T8" fmla="*/ 20 w 44"/>
                  <a:gd name="T9" fmla="*/ 5 h 34"/>
                </a:gdLst>
                <a:ahLst/>
                <a:cxnLst>
                  <a:cxn ang="0">
                    <a:pos x="T0" y="T1"/>
                  </a:cxn>
                  <a:cxn ang="0">
                    <a:pos x="T2" y="T3"/>
                  </a:cxn>
                  <a:cxn ang="0">
                    <a:pos x="T4" y="T5"/>
                  </a:cxn>
                  <a:cxn ang="0">
                    <a:pos x="T6" y="T7"/>
                  </a:cxn>
                  <a:cxn ang="0">
                    <a:pos x="T8" y="T9"/>
                  </a:cxn>
                </a:cxnLst>
                <a:rect l="0" t="0" r="r" b="b"/>
                <a:pathLst>
                  <a:path w="44" h="34">
                    <a:moveTo>
                      <a:pt x="20" y="5"/>
                    </a:moveTo>
                    <a:cubicBezTo>
                      <a:pt x="32" y="11"/>
                      <a:pt x="42" y="20"/>
                      <a:pt x="43" y="27"/>
                    </a:cubicBezTo>
                    <a:cubicBezTo>
                      <a:pt x="44" y="33"/>
                      <a:pt x="35" y="34"/>
                      <a:pt x="24" y="29"/>
                    </a:cubicBezTo>
                    <a:cubicBezTo>
                      <a:pt x="12" y="24"/>
                      <a:pt x="2" y="14"/>
                      <a:pt x="1" y="8"/>
                    </a:cubicBezTo>
                    <a:cubicBezTo>
                      <a:pt x="0" y="1"/>
                      <a:pt x="9" y="0"/>
                      <a:pt x="20"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6" name="Freeform 64"/>
              <p:cNvSpPr/>
              <p:nvPr/>
            </p:nvSpPr>
            <p:spPr bwMode="auto">
              <a:xfrm>
                <a:off x="8056563" y="3511550"/>
                <a:ext cx="180975" cy="101600"/>
              </a:xfrm>
              <a:custGeom>
                <a:avLst/>
                <a:gdLst>
                  <a:gd name="T0" fmla="*/ 28 w 48"/>
                  <a:gd name="T1" fmla="*/ 3 h 27"/>
                  <a:gd name="T2" fmla="*/ 2 w 48"/>
                  <a:gd name="T3" fmla="*/ 18 h 27"/>
                  <a:gd name="T4" fmla="*/ 20 w 48"/>
                  <a:gd name="T5" fmla="*/ 24 h 27"/>
                  <a:gd name="T6" fmla="*/ 46 w 48"/>
                  <a:gd name="T7" fmla="*/ 9 h 27"/>
                  <a:gd name="T8" fmla="*/ 28 w 48"/>
                  <a:gd name="T9" fmla="*/ 3 h 27"/>
                </a:gdLst>
                <a:ahLst/>
                <a:cxnLst>
                  <a:cxn ang="0">
                    <a:pos x="T0" y="T1"/>
                  </a:cxn>
                  <a:cxn ang="0">
                    <a:pos x="T2" y="T3"/>
                  </a:cxn>
                  <a:cxn ang="0">
                    <a:pos x="T4" y="T5"/>
                  </a:cxn>
                  <a:cxn ang="0">
                    <a:pos x="T6" y="T7"/>
                  </a:cxn>
                  <a:cxn ang="0">
                    <a:pos x="T8" y="T9"/>
                  </a:cxn>
                </a:cxnLst>
                <a:rect l="0" t="0" r="r" b="b"/>
                <a:pathLst>
                  <a:path w="48" h="27">
                    <a:moveTo>
                      <a:pt x="28" y="3"/>
                    </a:moveTo>
                    <a:cubicBezTo>
                      <a:pt x="16" y="5"/>
                      <a:pt x="5" y="12"/>
                      <a:pt x="2" y="18"/>
                    </a:cubicBezTo>
                    <a:cubicBezTo>
                      <a:pt x="0" y="24"/>
                      <a:pt x="8" y="27"/>
                      <a:pt x="20" y="24"/>
                    </a:cubicBezTo>
                    <a:cubicBezTo>
                      <a:pt x="32" y="22"/>
                      <a:pt x="43" y="15"/>
                      <a:pt x="46" y="9"/>
                    </a:cubicBezTo>
                    <a:cubicBezTo>
                      <a:pt x="48" y="3"/>
                      <a:pt x="40" y="0"/>
                      <a:pt x="28" y="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7" name="Freeform 65"/>
              <p:cNvSpPr/>
              <p:nvPr/>
            </p:nvSpPr>
            <p:spPr bwMode="auto">
              <a:xfrm>
                <a:off x="7170738" y="3292475"/>
                <a:ext cx="184150" cy="158750"/>
              </a:xfrm>
              <a:custGeom>
                <a:avLst/>
                <a:gdLst>
                  <a:gd name="T0" fmla="*/ 33 w 49"/>
                  <a:gd name="T1" fmla="*/ 9 h 42"/>
                  <a:gd name="T2" fmla="*/ 44 w 49"/>
                  <a:gd name="T3" fmla="*/ 35 h 42"/>
                  <a:gd name="T4" fmla="*/ 15 w 49"/>
                  <a:gd name="T5" fmla="*/ 33 h 42"/>
                  <a:gd name="T6" fmla="*/ 5 w 49"/>
                  <a:gd name="T7" fmla="*/ 6 h 42"/>
                  <a:gd name="T8" fmla="*/ 33 w 49"/>
                  <a:gd name="T9" fmla="*/ 9 h 42"/>
                </a:gdLst>
                <a:ahLst/>
                <a:cxnLst>
                  <a:cxn ang="0">
                    <a:pos x="T0" y="T1"/>
                  </a:cxn>
                  <a:cxn ang="0">
                    <a:pos x="T2" y="T3"/>
                  </a:cxn>
                  <a:cxn ang="0">
                    <a:pos x="T4" y="T5"/>
                  </a:cxn>
                  <a:cxn ang="0">
                    <a:pos x="T6" y="T7"/>
                  </a:cxn>
                  <a:cxn ang="0">
                    <a:pos x="T8" y="T9"/>
                  </a:cxn>
                </a:cxnLst>
                <a:rect l="0" t="0" r="r" b="b"/>
                <a:pathLst>
                  <a:path w="49" h="42">
                    <a:moveTo>
                      <a:pt x="33" y="9"/>
                    </a:moveTo>
                    <a:cubicBezTo>
                      <a:pt x="44" y="17"/>
                      <a:pt x="49" y="29"/>
                      <a:pt x="44" y="35"/>
                    </a:cubicBezTo>
                    <a:cubicBezTo>
                      <a:pt x="39" y="42"/>
                      <a:pt x="26" y="41"/>
                      <a:pt x="15" y="33"/>
                    </a:cubicBezTo>
                    <a:cubicBezTo>
                      <a:pt x="5" y="25"/>
                      <a:pt x="0" y="13"/>
                      <a:pt x="5" y="6"/>
                    </a:cubicBezTo>
                    <a:cubicBezTo>
                      <a:pt x="10" y="0"/>
                      <a:pt x="23" y="1"/>
                      <a:pt x="33" y="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8" name="Freeform 66"/>
              <p:cNvSpPr/>
              <p:nvPr/>
            </p:nvSpPr>
            <p:spPr bwMode="auto">
              <a:xfrm>
                <a:off x="8558213" y="3073400"/>
                <a:ext cx="147637" cy="166687"/>
              </a:xfrm>
              <a:custGeom>
                <a:avLst/>
                <a:gdLst>
                  <a:gd name="T0" fmla="*/ 5 w 39"/>
                  <a:gd name="T1" fmla="*/ 16 h 44"/>
                  <a:gd name="T2" fmla="*/ 10 w 39"/>
                  <a:gd name="T3" fmla="*/ 41 h 44"/>
                  <a:gd name="T4" fmla="*/ 34 w 39"/>
                  <a:gd name="T5" fmla="*/ 28 h 44"/>
                  <a:gd name="T6" fmla="*/ 29 w 39"/>
                  <a:gd name="T7" fmla="*/ 3 h 44"/>
                  <a:gd name="T8" fmla="*/ 5 w 39"/>
                  <a:gd name="T9" fmla="*/ 16 h 44"/>
                </a:gdLst>
                <a:ahLst/>
                <a:cxnLst>
                  <a:cxn ang="0">
                    <a:pos x="T0" y="T1"/>
                  </a:cxn>
                  <a:cxn ang="0">
                    <a:pos x="T2" y="T3"/>
                  </a:cxn>
                  <a:cxn ang="0">
                    <a:pos x="T4" y="T5"/>
                  </a:cxn>
                  <a:cxn ang="0">
                    <a:pos x="T6" y="T7"/>
                  </a:cxn>
                  <a:cxn ang="0">
                    <a:pos x="T8" y="T9"/>
                  </a:cxn>
                </a:cxnLst>
                <a:rect l="0" t="0" r="r" b="b"/>
                <a:pathLst>
                  <a:path w="39" h="44">
                    <a:moveTo>
                      <a:pt x="5" y="16"/>
                    </a:moveTo>
                    <a:cubicBezTo>
                      <a:pt x="0" y="27"/>
                      <a:pt x="2" y="38"/>
                      <a:pt x="10" y="41"/>
                    </a:cubicBezTo>
                    <a:cubicBezTo>
                      <a:pt x="18" y="44"/>
                      <a:pt x="29" y="39"/>
                      <a:pt x="34" y="28"/>
                    </a:cubicBezTo>
                    <a:cubicBezTo>
                      <a:pt x="39" y="18"/>
                      <a:pt x="37" y="6"/>
                      <a:pt x="29" y="3"/>
                    </a:cubicBezTo>
                    <a:cubicBezTo>
                      <a:pt x="21" y="0"/>
                      <a:pt x="10" y="6"/>
                      <a:pt x="5"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9" name="Oval 68"/>
              <p:cNvSpPr>
                <a:spLocks noChangeArrowheads="1"/>
              </p:cNvSpPr>
              <p:nvPr/>
            </p:nvSpPr>
            <p:spPr bwMode="auto">
              <a:xfrm>
                <a:off x="8380413" y="2598738"/>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0" name="Freeform 69"/>
              <p:cNvSpPr/>
              <p:nvPr/>
            </p:nvSpPr>
            <p:spPr bwMode="auto">
              <a:xfrm>
                <a:off x="8253413" y="2855913"/>
                <a:ext cx="206375" cy="236537"/>
              </a:xfrm>
              <a:custGeom>
                <a:avLst/>
                <a:gdLst>
                  <a:gd name="T0" fmla="*/ 50 w 55"/>
                  <a:gd name="T1" fmla="*/ 39 h 63"/>
                  <a:gd name="T2" fmla="*/ 19 w 55"/>
                  <a:gd name="T3" fmla="*/ 59 h 63"/>
                  <a:gd name="T4" fmla="*/ 4 w 55"/>
                  <a:gd name="T5" fmla="*/ 24 h 63"/>
                  <a:gd name="T6" fmla="*/ 36 w 55"/>
                  <a:gd name="T7" fmla="*/ 4 h 63"/>
                  <a:gd name="T8" fmla="*/ 50 w 55"/>
                  <a:gd name="T9" fmla="*/ 39 h 63"/>
                </a:gdLst>
                <a:ahLst/>
                <a:cxnLst>
                  <a:cxn ang="0">
                    <a:pos x="T0" y="T1"/>
                  </a:cxn>
                  <a:cxn ang="0">
                    <a:pos x="T2" y="T3"/>
                  </a:cxn>
                  <a:cxn ang="0">
                    <a:pos x="T4" y="T5"/>
                  </a:cxn>
                  <a:cxn ang="0">
                    <a:pos x="T6" y="T7"/>
                  </a:cxn>
                  <a:cxn ang="0">
                    <a:pos x="T8" y="T9"/>
                  </a:cxn>
                </a:cxnLst>
                <a:rect l="0" t="0" r="r" b="b"/>
                <a:pathLst>
                  <a:path w="55" h="62">
                    <a:moveTo>
                      <a:pt x="50" y="39"/>
                    </a:moveTo>
                    <a:cubicBezTo>
                      <a:pt x="45" y="54"/>
                      <a:pt x="31" y="63"/>
                      <a:pt x="19" y="59"/>
                    </a:cubicBezTo>
                    <a:cubicBezTo>
                      <a:pt x="6" y="55"/>
                      <a:pt x="0" y="39"/>
                      <a:pt x="4" y="24"/>
                    </a:cubicBezTo>
                    <a:cubicBezTo>
                      <a:pt x="9" y="9"/>
                      <a:pt x="23" y="0"/>
                      <a:pt x="36" y="4"/>
                    </a:cubicBezTo>
                    <a:cubicBezTo>
                      <a:pt x="49" y="8"/>
                      <a:pt x="55" y="23"/>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1" name="Freeform 70"/>
              <p:cNvSpPr/>
              <p:nvPr/>
            </p:nvSpPr>
            <p:spPr bwMode="auto">
              <a:xfrm>
                <a:off x="8335963" y="3081338"/>
                <a:ext cx="188912" cy="219075"/>
              </a:xfrm>
              <a:custGeom>
                <a:avLst/>
                <a:gdLst>
                  <a:gd name="T0" fmla="*/ 43 w 50"/>
                  <a:gd name="T1" fmla="*/ 38 h 58"/>
                  <a:gd name="T2" fmla="*/ 12 w 50"/>
                  <a:gd name="T3" fmla="*/ 53 h 58"/>
                  <a:gd name="T4" fmla="*/ 6 w 50"/>
                  <a:gd name="T5" fmla="*/ 20 h 58"/>
                  <a:gd name="T6" fmla="*/ 37 w 50"/>
                  <a:gd name="T7" fmla="*/ 5 h 58"/>
                  <a:gd name="T8" fmla="*/ 43 w 50"/>
                  <a:gd name="T9" fmla="*/ 38 h 58"/>
                </a:gdLst>
                <a:ahLst/>
                <a:cxnLst>
                  <a:cxn ang="0">
                    <a:pos x="T0" y="T1"/>
                  </a:cxn>
                  <a:cxn ang="0">
                    <a:pos x="T2" y="T3"/>
                  </a:cxn>
                  <a:cxn ang="0">
                    <a:pos x="T4" y="T5"/>
                  </a:cxn>
                  <a:cxn ang="0">
                    <a:pos x="T6" y="T7"/>
                  </a:cxn>
                  <a:cxn ang="0">
                    <a:pos x="T8" y="T9"/>
                  </a:cxn>
                </a:cxnLst>
                <a:rect l="0" t="0" r="r" b="b"/>
                <a:pathLst>
                  <a:path w="50" h="57">
                    <a:moveTo>
                      <a:pt x="43" y="38"/>
                    </a:moveTo>
                    <a:cubicBezTo>
                      <a:pt x="36" y="52"/>
                      <a:pt x="23" y="58"/>
                      <a:pt x="12" y="53"/>
                    </a:cubicBezTo>
                    <a:cubicBezTo>
                      <a:pt x="2" y="48"/>
                      <a:pt x="0" y="33"/>
                      <a:pt x="6" y="20"/>
                    </a:cubicBezTo>
                    <a:cubicBezTo>
                      <a:pt x="13" y="6"/>
                      <a:pt x="27" y="0"/>
                      <a:pt x="37" y="5"/>
                    </a:cubicBezTo>
                    <a:cubicBezTo>
                      <a:pt x="47" y="10"/>
                      <a:pt x="50" y="25"/>
                      <a:pt x="43"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2" name="Freeform 71"/>
              <p:cNvSpPr/>
              <p:nvPr/>
            </p:nvSpPr>
            <p:spPr bwMode="auto">
              <a:xfrm>
                <a:off x="8475663" y="2844800"/>
                <a:ext cx="184150" cy="225425"/>
              </a:xfrm>
              <a:custGeom>
                <a:avLst/>
                <a:gdLst>
                  <a:gd name="T0" fmla="*/ 45 w 49"/>
                  <a:gd name="T1" fmla="*/ 36 h 60"/>
                  <a:gd name="T2" fmla="*/ 16 w 49"/>
                  <a:gd name="T3" fmla="*/ 57 h 60"/>
                  <a:gd name="T4" fmla="*/ 5 w 49"/>
                  <a:gd name="T5" fmla="*/ 24 h 60"/>
                  <a:gd name="T6" fmla="*/ 33 w 49"/>
                  <a:gd name="T7" fmla="*/ 3 h 60"/>
                  <a:gd name="T8" fmla="*/ 45 w 49"/>
                  <a:gd name="T9" fmla="*/ 36 h 60"/>
                </a:gdLst>
                <a:ahLst/>
                <a:cxnLst>
                  <a:cxn ang="0">
                    <a:pos x="T0" y="T1"/>
                  </a:cxn>
                  <a:cxn ang="0">
                    <a:pos x="T2" y="T3"/>
                  </a:cxn>
                  <a:cxn ang="0">
                    <a:pos x="T4" y="T5"/>
                  </a:cxn>
                  <a:cxn ang="0">
                    <a:pos x="T6" y="T7"/>
                  </a:cxn>
                  <a:cxn ang="0">
                    <a:pos x="T8" y="T9"/>
                  </a:cxn>
                </a:cxnLst>
                <a:rect l="0" t="0" r="r" b="b"/>
                <a:pathLst>
                  <a:path w="49" h="60">
                    <a:moveTo>
                      <a:pt x="45" y="36"/>
                    </a:moveTo>
                    <a:cubicBezTo>
                      <a:pt x="40" y="51"/>
                      <a:pt x="27" y="60"/>
                      <a:pt x="16" y="57"/>
                    </a:cubicBezTo>
                    <a:cubicBezTo>
                      <a:pt x="5" y="53"/>
                      <a:pt x="0" y="38"/>
                      <a:pt x="5" y="24"/>
                    </a:cubicBezTo>
                    <a:cubicBezTo>
                      <a:pt x="9" y="9"/>
                      <a:pt x="22" y="0"/>
                      <a:pt x="33" y="3"/>
                    </a:cubicBezTo>
                    <a:cubicBezTo>
                      <a:pt x="44" y="7"/>
                      <a:pt x="49" y="22"/>
                      <a:pt x="45" y="3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3" name="Oval 72"/>
              <p:cNvSpPr>
                <a:spLocks noChangeArrowheads="1"/>
              </p:cNvSpPr>
              <p:nvPr/>
            </p:nvSpPr>
            <p:spPr bwMode="auto">
              <a:xfrm>
                <a:off x="7669213" y="2339975"/>
                <a:ext cx="228600"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4" name="Oval 73"/>
              <p:cNvSpPr>
                <a:spLocks noChangeArrowheads="1"/>
              </p:cNvSpPr>
              <p:nvPr/>
            </p:nvSpPr>
            <p:spPr bwMode="auto">
              <a:xfrm>
                <a:off x="7943850" y="2320925"/>
                <a:ext cx="230187" cy="2286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5" name="Oval 74"/>
              <p:cNvSpPr>
                <a:spLocks noChangeArrowheads="1"/>
              </p:cNvSpPr>
              <p:nvPr/>
            </p:nvSpPr>
            <p:spPr bwMode="auto">
              <a:xfrm>
                <a:off x="8234363" y="2312988"/>
                <a:ext cx="2190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6" name="Oval 75"/>
              <p:cNvSpPr>
                <a:spLocks noChangeArrowheads="1"/>
              </p:cNvSpPr>
              <p:nvPr/>
            </p:nvSpPr>
            <p:spPr bwMode="auto">
              <a:xfrm>
                <a:off x="6926263" y="2373313"/>
                <a:ext cx="142875"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7" name="Freeform 76"/>
              <p:cNvSpPr/>
              <p:nvPr/>
            </p:nvSpPr>
            <p:spPr bwMode="auto">
              <a:xfrm>
                <a:off x="7027863" y="2132013"/>
                <a:ext cx="161925" cy="214312"/>
              </a:xfrm>
              <a:custGeom>
                <a:avLst/>
                <a:gdLst>
                  <a:gd name="T0" fmla="*/ 40 w 43"/>
                  <a:gd name="T1" fmla="*/ 33 h 57"/>
                  <a:gd name="T2" fmla="*/ 15 w 43"/>
                  <a:gd name="T3" fmla="*/ 55 h 57"/>
                  <a:gd name="T4" fmla="*/ 3 w 43"/>
                  <a:gd name="T5" fmla="*/ 24 h 57"/>
                  <a:gd name="T6" fmla="*/ 28 w 43"/>
                  <a:gd name="T7" fmla="*/ 3 h 57"/>
                  <a:gd name="T8" fmla="*/ 40 w 43"/>
                  <a:gd name="T9" fmla="*/ 33 h 57"/>
                </a:gdLst>
                <a:ahLst/>
                <a:cxnLst>
                  <a:cxn ang="0">
                    <a:pos x="T0" y="T1"/>
                  </a:cxn>
                  <a:cxn ang="0">
                    <a:pos x="T2" y="T3"/>
                  </a:cxn>
                  <a:cxn ang="0">
                    <a:pos x="T4" y="T5"/>
                  </a:cxn>
                  <a:cxn ang="0">
                    <a:pos x="T6" y="T7"/>
                  </a:cxn>
                  <a:cxn ang="0">
                    <a:pos x="T8" y="T9"/>
                  </a:cxn>
                </a:cxnLst>
                <a:rect l="0" t="0" r="r" b="b"/>
                <a:pathLst>
                  <a:path w="43" h="57">
                    <a:moveTo>
                      <a:pt x="40" y="33"/>
                    </a:moveTo>
                    <a:cubicBezTo>
                      <a:pt x="36" y="48"/>
                      <a:pt x="25" y="57"/>
                      <a:pt x="15" y="55"/>
                    </a:cubicBezTo>
                    <a:cubicBezTo>
                      <a:pt x="5" y="52"/>
                      <a:pt x="0" y="38"/>
                      <a:pt x="3" y="24"/>
                    </a:cubicBezTo>
                    <a:cubicBezTo>
                      <a:pt x="7" y="10"/>
                      <a:pt x="18" y="0"/>
                      <a:pt x="28" y="3"/>
                    </a:cubicBezTo>
                    <a:cubicBezTo>
                      <a:pt x="38" y="5"/>
                      <a:pt x="43" y="19"/>
                      <a:pt x="40" y="3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8" name="Freeform 77"/>
              <p:cNvSpPr/>
              <p:nvPr/>
            </p:nvSpPr>
            <p:spPr bwMode="auto">
              <a:xfrm>
                <a:off x="7242175" y="2087563"/>
                <a:ext cx="211137" cy="233362"/>
              </a:xfrm>
              <a:custGeom>
                <a:avLst/>
                <a:gdLst>
                  <a:gd name="T0" fmla="*/ 50 w 56"/>
                  <a:gd name="T1" fmla="*/ 39 h 62"/>
                  <a:gd name="T2" fmla="*/ 18 w 56"/>
                  <a:gd name="T3" fmla="*/ 57 h 62"/>
                  <a:gd name="T4" fmla="*/ 5 w 56"/>
                  <a:gd name="T5" fmla="*/ 23 h 62"/>
                  <a:gd name="T6" fmla="*/ 38 w 56"/>
                  <a:gd name="T7" fmla="*/ 4 h 62"/>
                  <a:gd name="T8" fmla="*/ 50 w 56"/>
                  <a:gd name="T9" fmla="*/ 39 h 62"/>
                </a:gdLst>
                <a:ahLst/>
                <a:cxnLst>
                  <a:cxn ang="0">
                    <a:pos x="T0" y="T1"/>
                  </a:cxn>
                  <a:cxn ang="0">
                    <a:pos x="T2" y="T3"/>
                  </a:cxn>
                  <a:cxn ang="0">
                    <a:pos x="T4" y="T5"/>
                  </a:cxn>
                  <a:cxn ang="0">
                    <a:pos x="T6" y="T7"/>
                  </a:cxn>
                  <a:cxn ang="0">
                    <a:pos x="T8" y="T9"/>
                  </a:cxn>
                </a:cxnLst>
                <a:rect l="0" t="0" r="r" b="b"/>
                <a:pathLst>
                  <a:path w="56" h="62">
                    <a:moveTo>
                      <a:pt x="50" y="39"/>
                    </a:moveTo>
                    <a:cubicBezTo>
                      <a:pt x="45" y="54"/>
                      <a:pt x="30" y="62"/>
                      <a:pt x="18" y="57"/>
                    </a:cubicBezTo>
                    <a:cubicBezTo>
                      <a:pt x="6" y="53"/>
                      <a:pt x="0" y="37"/>
                      <a:pt x="5" y="23"/>
                    </a:cubicBezTo>
                    <a:cubicBezTo>
                      <a:pt x="11" y="8"/>
                      <a:pt x="25" y="0"/>
                      <a:pt x="38" y="4"/>
                    </a:cubicBezTo>
                    <a:cubicBezTo>
                      <a:pt x="50" y="9"/>
                      <a:pt x="56" y="24"/>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9" name="Freeform 78"/>
              <p:cNvSpPr/>
              <p:nvPr/>
            </p:nvSpPr>
            <p:spPr bwMode="auto">
              <a:xfrm>
                <a:off x="8566150" y="2147888"/>
                <a:ext cx="161925" cy="203200"/>
              </a:xfrm>
              <a:custGeom>
                <a:avLst/>
                <a:gdLst>
                  <a:gd name="T0" fmla="*/ 3 w 43"/>
                  <a:gd name="T1" fmla="*/ 31 h 54"/>
                  <a:gd name="T2" fmla="*/ 28 w 43"/>
                  <a:gd name="T3" fmla="*/ 52 h 54"/>
                  <a:gd name="T4" fmla="*/ 39 w 43"/>
                  <a:gd name="T5" fmla="*/ 23 h 54"/>
                  <a:gd name="T6" fmla="*/ 14 w 43"/>
                  <a:gd name="T7" fmla="*/ 2 h 54"/>
                  <a:gd name="T8" fmla="*/ 3 w 43"/>
                  <a:gd name="T9" fmla="*/ 31 h 54"/>
                </a:gdLst>
                <a:ahLst/>
                <a:cxnLst>
                  <a:cxn ang="0">
                    <a:pos x="T0" y="T1"/>
                  </a:cxn>
                  <a:cxn ang="0">
                    <a:pos x="T2" y="T3"/>
                  </a:cxn>
                  <a:cxn ang="0">
                    <a:pos x="T4" y="T5"/>
                  </a:cxn>
                  <a:cxn ang="0">
                    <a:pos x="T6" y="T7"/>
                  </a:cxn>
                  <a:cxn ang="0">
                    <a:pos x="T8" y="T9"/>
                  </a:cxn>
                </a:cxnLst>
                <a:rect l="0" t="0" r="r" b="b"/>
                <a:pathLst>
                  <a:path w="43" h="54">
                    <a:moveTo>
                      <a:pt x="3" y="31"/>
                    </a:moveTo>
                    <a:cubicBezTo>
                      <a:pt x="7" y="45"/>
                      <a:pt x="19" y="54"/>
                      <a:pt x="28" y="52"/>
                    </a:cubicBezTo>
                    <a:cubicBezTo>
                      <a:pt x="38" y="49"/>
                      <a:pt x="43" y="36"/>
                      <a:pt x="39" y="23"/>
                    </a:cubicBezTo>
                    <a:cubicBezTo>
                      <a:pt x="36" y="9"/>
                      <a:pt x="24" y="0"/>
                      <a:pt x="14" y="2"/>
                    </a:cubicBezTo>
                    <a:cubicBezTo>
                      <a:pt x="4"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0" name="Freeform 81"/>
              <p:cNvSpPr/>
              <p:nvPr/>
            </p:nvSpPr>
            <p:spPr bwMode="auto">
              <a:xfrm>
                <a:off x="8350250" y="2074863"/>
                <a:ext cx="200025" cy="238125"/>
              </a:xfrm>
              <a:custGeom>
                <a:avLst/>
                <a:gdLst>
                  <a:gd name="T0" fmla="*/ 6 w 53"/>
                  <a:gd name="T1" fmla="*/ 38 h 63"/>
                  <a:gd name="T2" fmla="*/ 37 w 53"/>
                  <a:gd name="T3" fmla="*/ 60 h 63"/>
                  <a:gd name="T4" fmla="*/ 47 w 53"/>
                  <a:gd name="T5" fmla="*/ 26 h 63"/>
                  <a:gd name="T6" fmla="*/ 16 w 53"/>
                  <a:gd name="T7" fmla="*/ 4 h 63"/>
                  <a:gd name="T8" fmla="*/ 6 w 53"/>
                  <a:gd name="T9" fmla="*/ 38 h 63"/>
                </a:gdLst>
                <a:ahLst/>
                <a:cxnLst>
                  <a:cxn ang="0">
                    <a:pos x="T0" y="T1"/>
                  </a:cxn>
                  <a:cxn ang="0">
                    <a:pos x="T2" y="T3"/>
                  </a:cxn>
                  <a:cxn ang="0">
                    <a:pos x="T4" y="T5"/>
                  </a:cxn>
                  <a:cxn ang="0">
                    <a:pos x="T6" y="T7"/>
                  </a:cxn>
                  <a:cxn ang="0">
                    <a:pos x="T8" y="T9"/>
                  </a:cxn>
                </a:cxnLst>
                <a:rect l="0" t="0" r="r" b="b"/>
                <a:pathLst>
                  <a:path w="52" h="62">
                    <a:moveTo>
                      <a:pt x="6" y="38"/>
                    </a:moveTo>
                    <a:cubicBezTo>
                      <a:pt x="11" y="53"/>
                      <a:pt x="25" y="63"/>
                      <a:pt x="37" y="60"/>
                    </a:cubicBezTo>
                    <a:cubicBezTo>
                      <a:pt x="48" y="56"/>
                      <a:pt x="53" y="41"/>
                      <a:pt x="47" y="26"/>
                    </a:cubicBezTo>
                    <a:cubicBezTo>
                      <a:pt x="42" y="10"/>
                      <a:pt x="28" y="0"/>
                      <a:pt x="16" y="4"/>
                    </a:cubicBezTo>
                    <a:cubicBezTo>
                      <a:pt x="5" y="7"/>
                      <a:pt x="0" y="22"/>
                      <a:pt x="6"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1" name="Oval 82"/>
              <p:cNvSpPr>
                <a:spLocks noChangeArrowheads="1"/>
              </p:cNvSpPr>
              <p:nvPr/>
            </p:nvSpPr>
            <p:spPr bwMode="auto">
              <a:xfrm>
                <a:off x="8697913" y="2384425"/>
                <a:ext cx="112712"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2" name="Oval 83"/>
              <p:cNvSpPr>
                <a:spLocks noChangeArrowheads="1"/>
              </p:cNvSpPr>
              <p:nvPr/>
            </p:nvSpPr>
            <p:spPr bwMode="auto">
              <a:xfrm>
                <a:off x="8497888" y="2354263"/>
                <a:ext cx="166687" cy="2079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3" name="Freeform 84"/>
              <p:cNvSpPr/>
              <p:nvPr/>
            </p:nvSpPr>
            <p:spPr bwMode="auto">
              <a:xfrm>
                <a:off x="6835775" y="2406650"/>
                <a:ext cx="66675" cy="155575"/>
              </a:xfrm>
              <a:custGeom>
                <a:avLst/>
                <a:gdLst>
                  <a:gd name="T0" fmla="*/ 1 w 18"/>
                  <a:gd name="T1" fmla="*/ 19 h 41"/>
                  <a:gd name="T2" fmla="*/ 6 w 18"/>
                  <a:gd name="T3" fmla="*/ 40 h 41"/>
                  <a:gd name="T4" fmla="*/ 17 w 18"/>
                  <a:gd name="T5" fmla="*/ 21 h 41"/>
                  <a:gd name="T6" fmla="*/ 12 w 18"/>
                  <a:gd name="T7" fmla="*/ 0 h 41"/>
                  <a:gd name="T8" fmla="*/ 1 w 18"/>
                  <a:gd name="T9" fmla="*/ 19 h 41"/>
                </a:gdLst>
                <a:ahLst/>
                <a:cxnLst>
                  <a:cxn ang="0">
                    <a:pos x="T0" y="T1"/>
                  </a:cxn>
                  <a:cxn ang="0">
                    <a:pos x="T2" y="T3"/>
                  </a:cxn>
                  <a:cxn ang="0">
                    <a:pos x="T4" y="T5"/>
                  </a:cxn>
                  <a:cxn ang="0">
                    <a:pos x="T6" y="T7"/>
                  </a:cxn>
                  <a:cxn ang="0">
                    <a:pos x="T8" y="T9"/>
                  </a:cxn>
                </a:cxnLst>
                <a:rect l="0" t="0" r="r" b="b"/>
                <a:pathLst>
                  <a:path w="18" h="41">
                    <a:moveTo>
                      <a:pt x="1" y="19"/>
                    </a:moveTo>
                    <a:cubicBezTo>
                      <a:pt x="0" y="30"/>
                      <a:pt x="2" y="40"/>
                      <a:pt x="6" y="40"/>
                    </a:cubicBezTo>
                    <a:cubicBezTo>
                      <a:pt x="10" y="41"/>
                      <a:pt x="15" y="32"/>
                      <a:pt x="17" y="21"/>
                    </a:cubicBezTo>
                    <a:cubicBezTo>
                      <a:pt x="18" y="10"/>
                      <a:pt x="16" y="1"/>
                      <a:pt x="12" y="0"/>
                    </a:cubicBezTo>
                    <a:cubicBezTo>
                      <a:pt x="8" y="0"/>
                      <a:pt x="3" y="8"/>
                      <a:pt x="1"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4" name="Freeform 85"/>
              <p:cNvSpPr/>
              <p:nvPr/>
            </p:nvSpPr>
            <p:spPr bwMode="auto">
              <a:xfrm>
                <a:off x="6896100" y="2184400"/>
                <a:ext cx="101600" cy="169862"/>
              </a:xfrm>
              <a:custGeom>
                <a:avLst/>
                <a:gdLst>
                  <a:gd name="T0" fmla="*/ 4 w 27"/>
                  <a:gd name="T1" fmla="*/ 19 h 45"/>
                  <a:gd name="T2" fmla="*/ 6 w 27"/>
                  <a:gd name="T3" fmla="*/ 43 h 45"/>
                  <a:gd name="T4" fmla="*/ 23 w 27"/>
                  <a:gd name="T5" fmla="*/ 26 h 45"/>
                  <a:gd name="T6" fmla="*/ 20 w 27"/>
                  <a:gd name="T7" fmla="*/ 2 h 45"/>
                  <a:gd name="T8" fmla="*/ 4 w 27"/>
                  <a:gd name="T9" fmla="*/ 19 h 45"/>
                </a:gdLst>
                <a:ahLst/>
                <a:cxnLst>
                  <a:cxn ang="0">
                    <a:pos x="T0" y="T1"/>
                  </a:cxn>
                  <a:cxn ang="0">
                    <a:pos x="T2" y="T3"/>
                  </a:cxn>
                  <a:cxn ang="0">
                    <a:pos x="T4" y="T5"/>
                  </a:cxn>
                  <a:cxn ang="0">
                    <a:pos x="T6" y="T7"/>
                  </a:cxn>
                  <a:cxn ang="0">
                    <a:pos x="T8" y="T9"/>
                  </a:cxn>
                </a:cxnLst>
                <a:rect l="0" t="0" r="r" b="b"/>
                <a:pathLst>
                  <a:path w="27" h="45">
                    <a:moveTo>
                      <a:pt x="4" y="19"/>
                    </a:moveTo>
                    <a:cubicBezTo>
                      <a:pt x="0" y="30"/>
                      <a:pt x="1" y="41"/>
                      <a:pt x="6" y="43"/>
                    </a:cubicBezTo>
                    <a:cubicBezTo>
                      <a:pt x="11" y="45"/>
                      <a:pt x="19" y="37"/>
                      <a:pt x="23" y="26"/>
                    </a:cubicBezTo>
                    <a:cubicBezTo>
                      <a:pt x="27" y="14"/>
                      <a:pt x="26" y="4"/>
                      <a:pt x="20" y="2"/>
                    </a:cubicBezTo>
                    <a:cubicBezTo>
                      <a:pt x="15" y="0"/>
                      <a:pt x="7" y="8"/>
                      <a:pt x="4"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5" name="Oval 86"/>
              <p:cNvSpPr>
                <a:spLocks noChangeArrowheads="1"/>
              </p:cNvSpPr>
              <p:nvPr/>
            </p:nvSpPr>
            <p:spPr bwMode="auto">
              <a:xfrm>
                <a:off x="7102475" y="2354263"/>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6" name="Oval 87"/>
              <p:cNvSpPr>
                <a:spLocks noChangeArrowheads="1"/>
              </p:cNvSpPr>
              <p:nvPr/>
            </p:nvSpPr>
            <p:spPr bwMode="auto">
              <a:xfrm>
                <a:off x="7373938" y="2343150"/>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7" name="Oval 88"/>
              <p:cNvSpPr>
                <a:spLocks noChangeArrowheads="1"/>
              </p:cNvSpPr>
              <p:nvPr/>
            </p:nvSpPr>
            <p:spPr bwMode="auto">
              <a:xfrm>
                <a:off x="7529513" y="20875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8" name="Oval 89"/>
              <p:cNvSpPr>
                <a:spLocks noChangeArrowheads="1"/>
              </p:cNvSpPr>
              <p:nvPr/>
            </p:nvSpPr>
            <p:spPr bwMode="auto">
              <a:xfrm>
                <a:off x="7812088" y="2074863"/>
                <a:ext cx="225425"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9" name="Oval 90"/>
              <p:cNvSpPr>
                <a:spLocks noChangeArrowheads="1"/>
              </p:cNvSpPr>
              <p:nvPr/>
            </p:nvSpPr>
            <p:spPr bwMode="auto">
              <a:xfrm>
                <a:off x="7675563" y="1876425"/>
                <a:ext cx="196850" cy="1762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0" name="Oval 91"/>
              <p:cNvSpPr>
                <a:spLocks noChangeArrowheads="1"/>
              </p:cNvSpPr>
              <p:nvPr/>
            </p:nvSpPr>
            <p:spPr bwMode="auto">
              <a:xfrm>
                <a:off x="7770813" y="1714500"/>
                <a:ext cx="195262" cy="12065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1" name="Freeform 92"/>
              <p:cNvSpPr/>
              <p:nvPr/>
            </p:nvSpPr>
            <p:spPr bwMode="auto">
              <a:xfrm>
                <a:off x="7408863" y="1882775"/>
                <a:ext cx="195262" cy="211137"/>
              </a:xfrm>
              <a:custGeom>
                <a:avLst/>
                <a:gdLst>
                  <a:gd name="T0" fmla="*/ 42 w 52"/>
                  <a:gd name="T1" fmla="*/ 8 h 56"/>
                  <a:gd name="T2" fmla="*/ 9 w 52"/>
                  <a:gd name="T3" fmla="*/ 14 h 56"/>
                  <a:gd name="T4" fmla="*/ 10 w 52"/>
                  <a:gd name="T5" fmla="*/ 48 h 56"/>
                  <a:gd name="T6" fmla="*/ 43 w 52"/>
                  <a:gd name="T7" fmla="*/ 42 h 56"/>
                  <a:gd name="T8" fmla="*/ 42 w 52"/>
                  <a:gd name="T9" fmla="*/ 8 h 56"/>
                </a:gdLst>
                <a:ahLst/>
                <a:cxnLst>
                  <a:cxn ang="0">
                    <a:pos x="T0" y="T1"/>
                  </a:cxn>
                  <a:cxn ang="0">
                    <a:pos x="T2" y="T3"/>
                  </a:cxn>
                  <a:cxn ang="0">
                    <a:pos x="T4" y="T5"/>
                  </a:cxn>
                  <a:cxn ang="0">
                    <a:pos x="T6" y="T7"/>
                  </a:cxn>
                  <a:cxn ang="0">
                    <a:pos x="T8" y="T9"/>
                  </a:cxn>
                </a:cxnLst>
                <a:rect l="0" t="0" r="r" b="b"/>
                <a:pathLst>
                  <a:path w="52" h="56">
                    <a:moveTo>
                      <a:pt x="42" y="8"/>
                    </a:moveTo>
                    <a:cubicBezTo>
                      <a:pt x="33" y="0"/>
                      <a:pt x="18" y="3"/>
                      <a:pt x="9" y="14"/>
                    </a:cubicBezTo>
                    <a:cubicBezTo>
                      <a:pt x="0" y="25"/>
                      <a:pt x="0" y="40"/>
                      <a:pt x="10" y="48"/>
                    </a:cubicBezTo>
                    <a:cubicBezTo>
                      <a:pt x="19" y="56"/>
                      <a:pt x="34" y="53"/>
                      <a:pt x="43" y="42"/>
                    </a:cubicBezTo>
                    <a:cubicBezTo>
                      <a:pt x="52" y="31"/>
                      <a:pt x="51" y="16"/>
                      <a:pt x="42"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2" name="Freeform 93"/>
              <p:cNvSpPr/>
              <p:nvPr/>
            </p:nvSpPr>
            <p:spPr bwMode="auto">
              <a:xfrm>
                <a:off x="7162800" y="1920875"/>
                <a:ext cx="161925" cy="196850"/>
              </a:xfrm>
              <a:custGeom>
                <a:avLst/>
                <a:gdLst>
                  <a:gd name="T0" fmla="*/ 39 w 43"/>
                  <a:gd name="T1" fmla="*/ 8 h 52"/>
                  <a:gd name="T2" fmla="*/ 14 w 43"/>
                  <a:gd name="T3" fmla="*/ 12 h 52"/>
                  <a:gd name="T4" fmla="*/ 5 w 43"/>
                  <a:gd name="T5" fmla="*/ 44 h 52"/>
                  <a:gd name="T6" fmla="*/ 30 w 43"/>
                  <a:gd name="T7" fmla="*/ 40 h 52"/>
                  <a:gd name="T8" fmla="*/ 39 w 43"/>
                  <a:gd name="T9" fmla="*/ 8 h 52"/>
                </a:gdLst>
                <a:ahLst/>
                <a:cxnLst>
                  <a:cxn ang="0">
                    <a:pos x="T0" y="T1"/>
                  </a:cxn>
                  <a:cxn ang="0">
                    <a:pos x="T2" y="T3"/>
                  </a:cxn>
                  <a:cxn ang="0">
                    <a:pos x="T4" y="T5"/>
                  </a:cxn>
                  <a:cxn ang="0">
                    <a:pos x="T6" y="T7"/>
                  </a:cxn>
                  <a:cxn ang="0">
                    <a:pos x="T8" y="T9"/>
                  </a:cxn>
                </a:cxnLst>
                <a:rect l="0" t="0" r="r" b="b"/>
                <a:pathLst>
                  <a:path w="43" h="52">
                    <a:moveTo>
                      <a:pt x="39" y="8"/>
                    </a:moveTo>
                    <a:cubicBezTo>
                      <a:pt x="35" y="0"/>
                      <a:pt x="23" y="2"/>
                      <a:pt x="14" y="12"/>
                    </a:cubicBezTo>
                    <a:cubicBezTo>
                      <a:pt x="5" y="22"/>
                      <a:pt x="0" y="36"/>
                      <a:pt x="5" y="44"/>
                    </a:cubicBezTo>
                    <a:cubicBezTo>
                      <a:pt x="9" y="52"/>
                      <a:pt x="20" y="50"/>
                      <a:pt x="30" y="40"/>
                    </a:cubicBezTo>
                    <a:cubicBezTo>
                      <a:pt x="39" y="30"/>
                      <a:pt x="43" y="16"/>
                      <a:pt x="39"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3" name="Freeform 96"/>
              <p:cNvSpPr/>
              <p:nvPr/>
            </p:nvSpPr>
            <p:spPr bwMode="auto">
              <a:xfrm>
                <a:off x="7332663" y="1762125"/>
                <a:ext cx="147637" cy="128587"/>
              </a:xfrm>
              <a:custGeom>
                <a:avLst/>
                <a:gdLst>
                  <a:gd name="T0" fmla="*/ 38 w 39"/>
                  <a:gd name="T1" fmla="*/ 6 h 34"/>
                  <a:gd name="T2" fmla="*/ 17 w 39"/>
                  <a:gd name="T3" fmla="*/ 7 h 34"/>
                  <a:gd name="T4" fmla="*/ 1 w 39"/>
                  <a:gd name="T5" fmla="*/ 29 h 34"/>
                  <a:gd name="T6" fmla="*/ 21 w 39"/>
                  <a:gd name="T7" fmla="*/ 28 h 34"/>
                  <a:gd name="T8" fmla="*/ 38 w 39"/>
                  <a:gd name="T9" fmla="*/ 6 h 34"/>
                </a:gdLst>
                <a:ahLst/>
                <a:cxnLst>
                  <a:cxn ang="0">
                    <a:pos x="T0" y="T1"/>
                  </a:cxn>
                  <a:cxn ang="0">
                    <a:pos x="T2" y="T3"/>
                  </a:cxn>
                  <a:cxn ang="0">
                    <a:pos x="T4" y="T5"/>
                  </a:cxn>
                  <a:cxn ang="0">
                    <a:pos x="T6" y="T7"/>
                  </a:cxn>
                  <a:cxn ang="0">
                    <a:pos x="T8" y="T9"/>
                  </a:cxn>
                </a:cxnLst>
                <a:rect l="0" t="0" r="r" b="b"/>
                <a:pathLst>
                  <a:path w="39" h="34">
                    <a:moveTo>
                      <a:pt x="38" y="6"/>
                    </a:moveTo>
                    <a:cubicBezTo>
                      <a:pt x="37" y="0"/>
                      <a:pt x="28" y="1"/>
                      <a:pt x="17" y="7"/>
                    </a:cubicBezTo>
                    <a:cubicBezTo>
                      <a:pt x="7" y="13"/>
                      <a:pt x="0" y="23"/>
                      <a:pt x="1" y="29"/>
                    </a:cubicBezTo>
                    <a:cubicBezTo>
                      <a:pt x="2" y="34"/>
                      <a:pt x="11" y="34"/>
                      <a:pt x="21" y="28"/>
                    </a:cubicBezTo>
                    <a:cubicBezTo>
                      <a:pt x="32" y="22"/>
                      <a:pt x="39" y="12"/>
                      <a:pt x="3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4" name="Freeform 99"/>
              <p:cNvSpPr/>
              <p:nvPr/>
            </p:nvSpPr>
            <p:spPr bwMode="auto">
              <a:xfrm>
                <a:off x="7532688" y="1725613"/>
                <a:ext cx="219075" cy="139700"/>
              </a:xfrm>
              <a:custGeom>
                <a:avLst/>
                <a:gdLst>
                  <a:gd name="T0" fmla="*/ 54 w 58"/>
                  <a:gd name="T1" fmla="*/ 23 h 37"/>
                  <a:gd name="T2" fmla="*/ 36 w 58"/>
                  <a:gd name="T3" fmla="*/ 3 h 37"/>
                  <a:gd name="T4" fmla="*/ 4 w 58"/>
                  <a:gd name="T5" fmla="*/ 14 h 37"/>
                  <a:gd name="T6" fmla="*/ 22 w 58"/>
                  <a:gd name="T7" fmla="*/ 34 h 37"/>
                  <a:gd name="T8" fmla="*/ 54 w 58"/>
                  <a:gd name="T9" fmla="*/ 23 h 37"/>
                </a:gdLst>
                <a:ahLst/>
                <a:cxnLst>
                  <a:cxn ang="0">
                    <a:pos x="T0" y="T1"/>
                  </a:cxn>
                  <a:cxn ang="0">
                    <a:pos x="T2" y="T3"/>
                  </a:cxn>
                  <a:cxn ang="0">
                    <a:pos x="T4" y="T5"/>
                  </a:cxn>
                  <a:cxn ang="0">
                    <a:pos x="T6" y="T7"/>
                  </a:cxn>
                  <a:cxn ang="0">
                    <a:pos x="T8" y="T9"/>
                  </a:cxn>
                </a:cxnLst>
                <a:rect l="0" t="0" r="r" b="b"/>
                <a:pathLst>
                  <a:path w="57" h="37">
                    <a:moveTo>
                      <a:pt x="54" y="23"/>
                    </a:moveTo>
                    <a:cubicBezTo>
                      <a:pt x="58" y="14"/>
                      <a:pt x="50" y="5"/>
                      <a:pt x="36" y="3"/>
                    </a:cubicBezTo>
                    <a:cubicBezTo>
                      <a:pt x="22" y="0"/>
                      <a:pt x="8" y="5"/>
                      <a:pt x="4" y="14"/>
                    </a:cubicBezTo>
                    <a:cubicBezTo>
                      <a:pt x="0" y="23"/>
                      <a:pt x="8" y="32"/>
                      <a:pt x="22" y="34"/>
                    </a:cubicBezTo>
                    <a:cubicBezTo>
                      <a:pt x="36" y="37"/>
                      <a:pt x="50" y="32"/>
                      <a:pt x="54" y="2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5" name="Freeform 100"/>
              <p:cNvSpPr/>
              <p:nvPr/>
            </p:nvSpPr>
            <p:spPr bwMode="auto">
              <a:xfrm>
                <a:off x="8001000" y="1720850"/>
                <a:ext cx="217487" cy="144462"/>
              </a:xfrm>
              <a:custGeom>
                <a:avLst/>
                <a:gdLst>
                  <a:gd name="T0" fmla="*/ 53 w 58"/>
                  <a:gd name="T1" fmla="*/ 29 h 38"/>
                  <a:gd name="T2" fmla="*/ 40 w 58"/>
                  <a:gd name="T3" fmla="*/ 5 h 38"/>
                  <a:gd name="T4" fmla="*/ 6 w 58"/>
                  <a:gd name="T5" fmla="*/ 9 h 38"/>
                  <a:gd name="T6" fmla="*/ 19 w 58"/>
                  <a:gd name="T7" fmla="*/ 33 h 38"/>
                  <a:gd name="T8" fmla="*/ 53 w 58"/>
                  <a:gd name="T9" fmla="*/ 29 h 38"/>
                </a:gdLst>
                <a:ahLst/>
                <a:cxnLst>
                  <a:cxn ang="0">
                    <a:pos x="T0" y="T1"/>
                  </a:cxn>
                  <a:cxn ang="0">
                    <a:pos x="T2" y="T3"/>
                  </a:cxn>
                  <a:cxn ang="0">
                    <a:pos x="T4" y="T5"/>
                  </a:cxn>
                  <a:cxn ang="0">
                    <a:pos x="T6" y="T7"/>
                  </a:cxn>
                  <a:cxn ang="0">
                    <a:pos x="T8" y="T9"/>
                  </a:cxn>
                </a:cxnLst>
                <a:rect l="0" t="0" r="r" b="b"/>
                <a:pathLst>
                  <a:path w="57" h="38">
                    <a:moveTo>
                      <a:pt x="53" y="29"/>
                    </a:moveTo>
                    <a:cubicBezTo>
                      <a:pt x="58" y="21"/>
                      <a:pt x="52" y="11"/>
                      <a:pt x="40" y="5"/>
                    </a:cubicBezTo>
                    <a:cubicBezTo>
                      <a:pt x="27" y="0"/>
                      <a:pt x="12" y="1"/>
                      <a:pt x="6" y="9"/>
                    </a:cubicBezTo>
                    <a:cubicBezTo>
                      <a:pt x="0" y="17"/>
                      <a:pt x="6" y="27"/>
                      <a:pt x="19" y="33"/>
                    </a:cubicBezTo>
                    <a:cubicBezTo>
                      <a:pt x="32" y="38"/>
                      <a:pt x="47" y="37"/>
                      <a:pt x="53"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6" name="Freeform 104"/>
              <p:cNvSpPr/>
              <p:nvPr/>
            </p:nvSpPr>
            <p:spPr bwMode="auto">
              <a:xfrm>
                <a:off x="8272463" y="1781175"/>
                <a:ext cx="153987" cy="128587"/>
              </a:xfrm>
              <a:custGeom>
                <a:avLst/>
                <a:gdLst>
                  <a:gd name="T0" fmla="*/ 35 w 41"/>
                  <a:gd name="T1" fmla="*/ 32 h 34"/>
                  <a:gd name="T2" fmla="*/ 31 w 41"/>
                  <a:gd name="T3" fmla="*/ 13 h 34"/>
                  <a:gd name="T4" fmla="*/ 6 w 41"/>
                  <a:gd name="T5" fmla="*/ 2 h 34"/>
                  <a:gd name="T6" fmla="*/ 9 w 41"/>
                  <a:gd name="T7" fmla="*/ 20 h 34"/>
                  <a:gd name="T8" fmla="*/ 35 w 41"/>
                  <a:gd name="T9" fmla="*/ 32 h 34"/>
                </a:gdLst>
                <a:ahLst/>
                <a:cxnLst>
                  <a:cxn ang="0">
                    <a:pos x="T0" y="T1"/>
                  </a:cxn>
                  <a:cxn ang="0">
                    <a:pos x="T2" y="T3"/>
                  </a:cxn>
                  <a:cxn ang="0">
                    <a:pos x="T4" y="T5"/>
                  </a:cxn>
                  <a:cxn ang="0">
                    <a:pos x="T6" y="T7"/>
                  </a:cxn>
                  <a:cxn ang="0">
                    <a:pos x="T8" y="T9"/>
                  </a:cxn>
                </a:cxnLst>
                <a:rect l="0" t="0" r="r" b="b"/>
                <a:pathLst>
                  <a:path w="41" h="34">
                    <a:moveTo>
                      <a:pt x="35" y="32"/>
                    </a:moveTo>
                    <a:cubicBezTo>
                      <a:pt x="41" y="30"/>
                      <a:pt x="39" y="22"/>
                      <a:pt x="31" y="13"/>
                    </a:cubicBezTo>
                    <a:cubicBezTo>
                      <a:pt x="23" y="5"/>
                      <a:pt x="12" y="0"/>
                      <a:pt x="6" y="2"/>
                    </a:cubicBezTo>
                    <a:cubicBezTo>
                      <a:pt x="0" y="3"/>
                      <a:pt x="1" y="12"/>
                      <a:pt x="9" y="20"/>
                    </a:cubicBezTo>
                    <a:cubicBezTo>
                      <a:pt x="17" y="28"/>
                      <a:pt x="29" y="34"/>
                      <a:pt x="35" y="3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7" name="Freeform 106"/>
              <p:cNvSpPr/>
              <p:nvPr/>
            </p:nvSpPr>
            <p:spPr bwMode="auto">
              <a:xfrm>
                <a:off x="7932738" y="1860550"/>
                <a:ext cx="206375" cy="207962"/>
              </a:xfrm>
              <a:custGeom>
                <a:avLst/>
                <a:gdLst>
                  <a:gd name="T0" fmla="*/ 10 w 55"/>
                  <a:gd name="T1" fmla="*/ 7 h 55"/>
                  <a:gd name="T2" fmla="*/ 45 w 55"/>
                  <a:gd name="T3" fmla="*/ 14 h 55"/>
                  <a:gd name="T4" fmla="*/ 45 w 55"/>
                  <a:gd name="T5" fmla="*/ 47 h 55"/>
                  <a:gd name="T6" fmla="*/ 10 w 55"/>
                  <a:gd name="T7" fmla="*/ 41 h 55"/>
                  <a:gd name="T8" fmla="*/ 10 w 55"/>
                  <a:gd name="T9" fmla="*/ 7 h 55"/>
                </a:gdLst>
                <a:ahLst/>
                <a:cxnLst>
                  <a:cxn ang="0">
                    <a:pos x="T0" y="T1"/>
                  </a:cxn>
                  <a:cxn ang="0">
                    <a:pos x="T2" y="T3"/>
                  </a:cxn>
                  <a:cxn ang="0">
                    <a:pos x="T4" y="T5"/>
                  </a:cxn>
                  <a:cxn ang="0">
                    <a:pos x="T6" y="T7"/>
                  </a:cxn>
                  <a:cxn ang="0">
                    <a:pos x="T8" y="T9"/>
                  </a:cxn>
                </a:cxnLst>
                <a:rect l="0" t="0" r="r" b="b"/>
                <a:pathLst>
                  <a:path w="55" h="55">
                    <a:moveTo>
                      <a:pt x="10" y="7"/>
                    </a:moveTo>
                    <a:cubicBezTo>
                      <a:pt x="20" y="0"/>
                      <a:pt x="35" y="2"/>
                      <a:pt x="45" y="14"/>
                    </a:cubicBezTo>
                    <a:cubicBezTo>
                      <a:pt x="55" y="25"/>
                      <a:pt x="55" y="40"/>
                      <a:pt x="45" y="47"/>
                    </a:cubicBezTo>
                    <a:cubicBezTo>
                      <a:pt x="36" y="55"/>
                      <a:pt x="20" y="52"/>
                      <a:pt x="10" y="41"/>
                    </a:cubicBezTo>
                    <a:cubicBezTo>
                      <a:pt x="0" y="30"/>
                      <a:pt x="0" y="15"/>
                      <a:pt x="10"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8" name="Freeform 107"/>
              <p:cNvSpPr/>
              <p:nvPr/>
            </p:nvSpPr>
            <p:spPr bwMode="auto">
              <a:xfrm>
                <a:off x="8177213" y="1876425"/>
                <a:ext cx="207962" cy="206375"/>
              </a:xfrm>
              <a:custGeom>
                <a:avLst/>
                <a:gdLst>
                  <a:gd name="T0" fmla="*/ 10 w 55"/>
                  <a:gd name="T1" fmla="*/ 8 h 55"/>
                  <a:gd name="T2" fmla="*/ 45 w 55"/>
                  <a:gd name="T3" fmla="*/ 14 h 55"/>
                  <a:gd name="T4" fmla="*/ 45 w 55"/>
                  <a:gd name="T5" fmla="*/ 48 h 55"/>
                  <a:gd name="T6" fmla="*/ 10 w 55"/>
                  <a:gd name="T7" fmla="*/ 41 h 55"/>
                  <a:gd name="T8" fmla="*/ 10 w 55"/>
                  <a:gd name="T9" fmla="*/ 8 h 55"/>
                </a:gdLst>
                <a:ahLst/>
                <a:cxnLst>
                  <a:cxn ang="0">
                    <a:pos x="T0" y="T1"/>
                  </a:cxn>
                  <a:cxn ang="0">
                    <a:pos x="T2" y="T3"/>
                  </a:cxn>
                  <a:cxn ang="0">
                    <a:pos x="T4" y="T5"/>
                  </a:cxn>
                  <a:cxn ang="0">
                    <a:pos x="T6" y="T7"/>
                  </a:cxn>
                  <a:cxn ang="0">
                    <a:pos x="T8" y="T9"/>
                  </a:cxn>
                </a:cxnLst>
                <a:rect l="0" t="0" r="r" b="b"/>
                <a:pathLst>
                  <a:path w="55" h="55">
                    <a:moveTo>
                      <a:pt x="10" y="8"/>
                    </a:moveTo>
                    <a:cubicBezTo>
                      <a:pt x="19" y="0"/>
                      <a:pt x="35" y="3"/>
                      <a:pt x="45" y="14"/>
                    </a:cubicBezTo>
                    <a:cubicBezTo>
                      <a:pt x="55" y="25"/>
                      <a:pt x="55" y="40"/>
                      <a:pt x="45" y="48"/>
                    </a:cubicBezTo>
                    <a:cubicBezTo>
                      <a:pt x="35" y="55"/>
                      <a:pt x="20" y="52"/>
                      <a:pt x="10" y="41"/>
                    </a:cubicBezTo>
                    <a:cubicBezTo>
                      <a:pt x="0" y="30"/>
                      <a:pt x="0" y="15"/>
                      <a:pt x="10"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9" name="Freeform 108"/>
              <p:cNvSpPr/>
              <p:nvPr/>
            </p:nvSpPr>
            <p:spPr bwMode="auto">
              <a:xfrm>
                <a:off x="8423275" y="1936750"/>
                <a:ext cx="168275" cy="165100"/>
              </a:xfrm>
              <a:custGeom>
                <a:avLst/>
                <a:gdLst>
                  <a:gd name="T0" fmla="*/ 9 w 45"/>
                  <a:gd name="T1" fmla="*/ 5 h 44"/>
                  <a:gd name="T2" fmla="*/ 38 w 45"/>
                  <a:gd name="T3" fmla="*/ 14 h 44"/>
                  <a:gd name="T4" fmla="*/ 36 w 45"/>
                  <a:gd name="T5" fmla="*/ 39 h 44"/>
                  <a:gd name="T6" fmla="*/ 8 w 45"/>
                  <a:gd name="T7" fmla="*/ 30 h 44"/>
                  <a:gd name="T8" fmla="*/ 9 w 45"/>
                  <a:gd name="T9" fmla="*/ 5 h 44"/>
                </a:gdLst>
                <a:ahLst/>
                <a:cxnLst>
                  <a:cxn ang="0">
                    <a:pos x="T0" y="T1"/>
                  </a:cxn>
                  <a:cxn ang="0">
                    <a:pos x="T2" y="T3"/>
                  </a:cxn>
                  <a:cxn ang="0">
                    <a:pos x="T4" y="T5"/>
                  </a:cxn>
                  <a:cxn ang="0">
                    <a:pos x="T6" y="T7"/>
                  </a:cxn>
                  <a:cxn ang="0">
                    <a:pos x="T8" y="T9"/>
                  </a:cxn>
                </a:cxnLst>
                <a:rect l="0" t="0" r="r" b="b"/>
                <a:pathLst>
                  <a:path w="45" h="44">
                    <a:moveTo>
                      <a:pt x="9" y="5"/>
                    </a:moveTo>
                    <a:cubicBezTo>
                      <a:pt x="17" y="0"/>
                      <a:pt x="30" y="4"/>
                      <a:pt x="38" y="14"/>
                    </a:cubicBezTo>
                    <a:cubicBezTo>
                      <a:pt x="45" y="23"/>
                      <a:pt x="45" y="35"/>
                      <a:pt x="36" y="39"/>
                    </a:cubicBezTo>
                    <a:cubicBezTo>
                      <a:pt x="28" y="44"/>
                      <a:pt x="15" y="40"/>
                      <a:pt x="8" y="30"/>
                    </a:cubicBezTo>
                    <a:cubicBezTo>
                      <a:pt x="0" y="21"/>
                      <a:pt x="1" y="9"/>
                      <a:pt x="9"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60" name="Oval 110"/>
              <p:cNvSpPr>
                <a:spLocks noChangeArrowheads="1"/>
              </p:cNvSpPr>
              <p:nvPr/>
            </p:nvSpPr>
            <p:spPr bwMode="auto">
              <a:xfrm>
                <a:off x="8075613" y="2074863"/>
                <a:ext cx="230187"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61" name="任意多边形 160"/>
              <p:cNvSpPr/>
              <p:nvPr/>
            </p:nvSpPr>
            <p:spPr bwMode="auto">
              <a:xfrm>
                <a:off x="7684528" y="1646544"/>
                <a:ext cx="152479" cy="52240"/>
              </a:xfrm>
              <a:custGeom>
                <a:avLst/>
                <a:gdLst>
                  <a:gd name="connsiteX0" fmla="*/ 144514 w 152479"/>
                  <a:gd name="connsiteY0" fmla="*/ 0 h 52240"/>
                  <a:gd name="connsiteX1" fmla="*/ 151932 w 152479"/>
                  <a:gd name="connsiteY1" fmla="*/ 10081 h 52240"/>
                  <a:gd name="connsiteX2" fmla="*/ 149573 w 152479"/>
                  <a:gd name="connsiteY2" fmla="*/ 25411 h 52240"/>
                  <a:gd name="connsiteX3" fmla="*/ 55205 w 152479"/>
                  <a:gd name="connsiteY3" fmla="*/ 51525 h 52240"/>
                  <a:gd name="connsiteX4" fmla="*/ 0 w 152479"/>
                  <a:gd name="connsiteY4" fmla="*/ 24246 h 52240"/>
                  <a:gd name="connsiteX5" fmla="*/ 2136 w 152479"/>
                  <a:gd name="connsiteY5" fmla="*/ 11789 h 52240"/>
                  <a:gd name="connsiteX6" fmla="*/ 47267 w 152479"/>
                  <a:gd name="connsiteY6" fmla="*/ 4907 h 52240"/>
                  <a:gd name="connsiteX7" fmla="*/ 144514 w 152479"/>
                  <a:gd name="connsiteY7" fmla="*/ 0 h 5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79" h="52240">
                    <a:moveTo>
                      <a:pt x="144514" y="0"/>
                    </a:moveTo>
                    <a:lnTo>
                      <a:pt x="151932" y="10081"/>
                    </a:lnTo>
                    <a:cubicBezTo>
                      <a:pt x="153112" y="14686"/>
                      <a:pt x="152404" y="19815"/>
                      <a:pt x="149573" y="25411"/>
                    </a:cubicBezTo>
                    <a:cubicBezTo>
                      <a:pt x="138249" y="44064"/>
                      <a:pt x="96727" y="55256"/>
                      <a:pt x="55205" y="51525"/>
                    </a:cubicBezTo>
                    <a:cubicBezTo>
                      <a:pt x="24064" y="48727"/>
                      <a:pt x="3539" y="37536"/>
                      <a:pt x="0" y="24246"/>
                    </a:cubicBezTo>
                    <a:lnTo>
                      <a:pt x="2136" y="11789"/>
                    </a:lnTo>
                    <a:lnTo>
                      <a:pt x="47267" y="4907"/>
                    </a:lnTo>
                    <a:lnTo>
                      <a:pt x="14451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2" name="任意多边形 161"/>
              <p:cNvSpPr/>
              <p:nvPr/>
            </p:nvSpPr>
            <p:spPr bwMode="auto">
              <a:xfrm>
                <a:off x="7898290" y="1649440"/>
                <a:ext cx="162538" cy="61250"/>
              </a:xfrm>
              <a:custGeom>
                <a:avLst/>
                <a:gdLst>
                  <a:gd name="connsiteX0" fmla="*/ 269 w 162538"/>
                  <a:gd name="connsiteY0" fmla="*/ 0 h 61250"/>
                  <a:gd name="connsiteX1" fmla="*/ 40129 w 162538"/>
                  <a:gd name="connsiteY1" fmla="*/ 2011 h 61250"/>
                  <a:gd name="connsiteX2" fmla="*/ 140457 w 162538"/>
                  <a:gd name="connsiteY2" fmla="*/ 17311 h 61250"/>
                  <a:gd name="connsiteX3" fmla="*/ 158547 w 162538"/>
                  <a:gd name="connsiteY3" fmla="*/ 21959 h 61250"/>
                  <a:gd name="connsiteX4" fmla="*/ 162538 w 162538"/>
                  <a:gd name="connsiteY4" fmla="*/ 34342 h 61250"/>
                  <a:gd name="connsiteX5" fmla="*/ 155194 w 162538"/>
                  <a:gd name="connsiteY5" fmla="*/ 49820 h 61250"/>
                  <a:gd name="connsiteX6" fmla="*/ 49059 w 162538"/>
                  <a:gd name="connsiteY6" fmla="*/ 49820 h 61250"/>
                  <a:gd name="connsiteX7" fmla="*/ 19 w 162538"/>
                  <a:gd name="connsiteY7" fmla="*/ 528 h 61250"/>
                  <a:gd name="connsiteX8" fmla="*/ 269 w 162538"/>
                  <a:gd name="connsiteY8" fmla="*/ 0 h 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38" h="61250">
                    <a:moveTo>
                      <a:pt x="269" y="0"/>
                    </a:moveTo>
                    <a:lnTo>
                      <a:pt x="40129" y="2011"/>
                    </a:lnTo>
                    <a:cubicBezTo>
                      <a:pt x="74097" y="5458"/>
                      <a:pt x="107568" y="10586"/>
                      <a:pt x="140457" y="17311"/>
                    </a:cubicBezTo>
                    <a:lnTo>
                      <a:pt x="158547" y="21959"/>
                    </a:lnTo>
                    <a:lnTo>
                      <a:pt x="162538" y="34342"/>
                    </a:lnTo>
                    <a:cubicBezTo>
                      <a:pt x="162301" y="39819"/>
                      <a:pt x="159932" y="45057"/>
                      <a:pt x="155194" y="49820"/>
                    </a:cubicBezTo>
                    <a:cubicBezTo>
                      <a:pt x="136242" y="65060"/>
                      <a:pt x="90755" y="65060"/>
                      <a:pt x="49059" y="49820"/>
                    </a:cubicBezTo>
                    <a:cubicBezTo>
                      <a:pt x="17787" y="35532"/>
                      <a:pt x="-692" y="16959"/>
                      <a:pt x="19" y="528"/>
                    </a:cubicBezTo>
                    <a:lnTo>
                      <a:pt x="2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3" name="任意多边形 162"/>
              <p:cNvSpPr/>
              <p:nvPr/>
            </p:nvSpPr>
            <p:spPr bwMode="auto">
              <a:xfrm>
                <a:off x="7469261" y="1671783"/>
                <a:ext cx="143150" cy="63434"/>
              </a:xfrm>
              <a:custGeom>
                <a:avLst/>
                <a:gdLst>
                  <a:gd name="connsiteX0" fmla="*/ 142620 w 143150"/>
                  <a:gd name="connsiteY0" fmla="*/ 0 h 63434"/>
                  <a:gd name="connsiteX1" fmla="*/ 143150 w 143150"/>
                  <a:gd name="connsiteY1" fmla="*/ 8173 h 63434"/>
                  <a:gd name="connsiteX2" fmla="*/ 63465 w 143150"/>
                  <a:gd name="connsiteY2" fmla="*/ 60624 h 63434"/>
                  <a:gd name="connsiteX3" fmla="*/ 1568 w 143150"/>
                  <a:gd name="connsiteY3" fmla="*/ 52194 h 63434"/>
                  <a:gd name="connsiteX4" fmla="*/ 0 w 143150"/>
                  <a:gd name="connsiteY4" fmla="*/ 43754 h 63434"/>
                  <a:gd name="connsiteX5" fmla="*/ 65371 w 143150"/>
                  <a:gd name="connsiteY5" fmla="*/ 19847 h 63434"/>
                  <a:gd name="connsiteX6" fmla="*/ 142620 w 143150"/>
                  <a:gd name="connsiteY6" fmla="*/ 0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50" h="63434">
                    <a:moveTo>
                      <a:pt x="142620" y="0"/>
                    </a:moveTo>
                    <a:lnTo>
                      <a:pt x="143150" y="8173"/>
                    </a:lnTo>
                    <a:cubicBezTo>
                      <a:pt x="139356" y="26906"/>
                      <a:pt x="101411" y="53131"/>
                      <a:pt x="63465" y="60624"/>
                    </a:cubicBezTo>
                    <a:cubicBezTo>
                      <a:pt x="32161" y="66244"/>
                      <a:pt x="9393" y="63434"/>
                      <a:pt x="1568" y="52194"/>
                    </a:cubicBezTo>
                    <a:lnTo>
                      <a:pt x="0" y="43754"/>
                    </a:lnTo>
                    <a:lnTo>
                      <a:pt x="65371" y="19847"/>
                    </a:lnTo>
                    <a:lnTo>
                      <a:pt x="14262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4" name="任意多边形 163"/>
              <p:cNvSpPr/>
              <p:nvPr/>
            </p:nvSpPr>
            <p:spPr bwMode="auto">
              <a:xfrm>
                <a:off x="8137535" y="1692345"/>
                <a:ext cx="134233" cy="56543"/>
              </a:xfrm>
              <a:custGeom>
                <a:avLst/>
                <a:gdLst>
                  <a:gd name="connsiteX0" fmla="*/ 0 w 134233"/>
                  <a:gd name="connsiteY0" fmla="*/ 0 h 56543"/>
                  <a:gd name="connsiteX1" fmla="*/ 90882 w 134233"/>
                  <a:gd name="connsiteY1" fmla="*/ 33237 h 56543"/>
                  <a:gd name="connsiteX2" fmla="*/ 134233 w 134233"/>
                  <a:gd name="connsiteY2" fmla="*/ 54104 h 56543"/>
                  <a:gd name="connsiteX3" fmla="*/ 130268 w 134233"/>
                  <a:gd name="connsiteY3" fmla="*/ 55623 h 56543"/>
                  <a:gd name="connsiteX4" fmla="*/ 43845 w 134233"/>
                  <a:gd name="connsiteY4" fmla="*/ 40718 h 56543"/>
                  <a:gd name="connsiteX5" fmla="*/ 2371 w 134233"/>
                  <a:gd name="connsiteY5" fmla="*/ 9014 h 56543"/>
                  <a:gd name="connsiteX6" fmla="*/ 0 w 134233"/>
                  <a:gd name="connsiteY6" fmla="*/ 0 h 5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33" h="56543">
                    <a:moveTo>
                      <a:pt x="0" y="0"/>
                    </a:moveTo>
                    <a:lnTo>
                      <a:pt x="90882" y="33237"/>
                    </a:lnTo>
                    <a:lnTo>
                      <a:pt x="134233" y="54104"/>
                    </a:lnTo>
                    <a:lnTo>
                      <a:pt x="130268" y="55623"/>
                    </a:lnTo>
                    <a:cubicBezTo>
                      <a:pt x="106762" y="59172"/>
                      <a:pt x="72122" y="52074"/>
                      <a:pt x="43845" y="40718"/>
                    </a:cubicBezTo>
                    <a:cubicBezTo>
                      <a:pt x="23108" y="31254"/>
                      <a:pt x="8969" y="19897"/>
                      <a:pt x="2371" y="9014"/>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5" name="任意多边形 164"/>
              <p:cNvSpPr/>
              <p:nvPr/>
            </p:nvSpPr>
            <p:spPr bwMode="auto">
              <a:xfrm>
                <a:off x="7163407" y="1817647"/>
                <a:ext cx="121434" cy="113937"/>
              </a:xfrm>
              <a:custGeom>
                <a:avLst/>
                <a:gdLst>
                  <a:gd name="connsiteX0" fmla="*/ 108437 w 121434"/>
                  <a:gd name="connsiteY0" fmla="*/ 0 h 113937"/>
                  <a:gd name="connsiteX1" fmla="*/ 113636 w 121434"/>
                  <a:gd name="connsiteY1" fmla="*/ 1036 h 113937"/>
                  <a:gd name="connsiteX2" fmla="*/ 121023 w 121434"/>
                  <a:gd name="connsiteY2" fmla="*/ 13209 h 113937"/>
                  <a:gd name="connsiteX3" fmla="*/ 68076 w 121434"/>
                  <a:gd name="connsiteY3" fmla="*/ 96412 h 113937"/>
                  <a:gd name="connsiteX4" fmla="*/ 0 w 121434"/>
                  <a:gd name="connsiteY4" fmla="*/ 100194 h 113937"/>
                  <a:gd name="connsiteX5" fmla="*/ 2136 w 121434"/>
                  <a:gd name="connsiteY5" fmla="*/ 83510 h 113937"/>
                  <a:gd name="connsiteX6" fmla="*/ 28964 w 121434"/>
                  <a:gd name="connsiteY6" fmla="*/ 59147 h 113937"/>
                  <a:gd name="connsiteX7" fmla="*/ 106751 w 121434"/>
                  <a:gd name="connsiteY7" fmla="*/ 1024 h 113937"/>
                  <a:gd name="connsiteX8" fmla="*/ 108437 w 121434"/>
                  <a:gd name="connsiteY8" fmla="*/ 0 h 11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34" h="113936">
                    <a:moveTo>
                      <a:pt x="108437" y="0"/>
                    </a:moveTo>
                    <a:lnTo>
                      <a:pt x="113636" y="1036"/>
                    </a:lnTo>
                    <a:cubicBezTo>
                      <a:pt x="117477" y="3518"/>
                      <a:pt x="120077" y="7536"/>
                      <a:pt x="121023" y="13209"/>
                    </a:cubicBezTo>
                    <a:cubicBezTo>
                      <a:pt x="124805" y="35901"/>
                      <a:pt x="102113" y="73720"/>
                      <a:pt x="68076" y="96412"/>
                    </a:cubicBezTo>
                    <a:cubicBezTo>
                      <a:pt x="34038" y="119104"/>
                      <a:pt x="3782" y="119104"/>
                      <a:pt x="0" y="100194"/>
                    </a:cubicBezTo>
                    <a:lnTo>
                      <a:pt x="2136" y="83510"/>
                    </a:lnTo>
                    <a:lnTo>
                      <a:pt x="28964" y="59147"/>
                    </a:lnTo>
                    <a:cubicBezTo>
                      <a:pt x="53915" y="38571"/>
                      <a:pt x="79873" y="19169"/>
                      <a:pt x="106751" y="1024"/>
                    </a:cubicBezTo>
                    <a:lnTo>
                      <a:pt x="10843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6" name="任意多边形 165"/>
              <p:cNvSpPr/>
              <p:nvPr/>
            </p:nvSpPr>
            <p:spPr bwMode="auto">
              <a:xfrm>
                <a:off x="8475227" y="1874838"/>
                <a:ext cx="87788" cy="81870"/>
              </a:xfrm>
              <a:custGeom>
                <a:avLst/>
                <a:gdLst>
                  <a:gd name="connsiteX0" fmla="*/ 0 w 87788"/>
                  <a:gd name="connsiteY0" fmla="*/ 0 h 81870"/>
                  <a:gd name="connsiteX1" fmla="*/ 2616 w 87788"/>
                  <a:gd name="connsiteY1" fmla="*/ 1955 h 81870"/>
                  <a:gd name="connsiteX2" fmla="*/ 74372 w 87788"/>
                  <a:gd name="connsiteY2" fmla="*/ 67120 h 81870"/>
                  <a:gd name="connsiteX3" fmla="*/ 87788 w 87788"/>
                  <a:gd name="connsiteY3" fmla="*/ 81870 h 81870"/>
                  <a:gd name="connsiteX4" fmla="*/ 78053 w 87788"/>
                  <a:gd name="connsiteY4" fmla="*/ 78408 h 81870"/>
                  <a:gd name="connsiteX5" fmla="*/ 26881 w 87788"/>
                  <a:gd name="connsiteY5" fmla="*/ 43061 h 81870"/>
                  <a:gd name="connsiteX6" fmla="*/ 8689 w 87788"/>
                  <a:gd name="connsiteY6" fmla="*/ 19202 h 81870"/>
                  <a:gd name="connsiteX7" fmla="*/ 0 w 87788"/>
                  <a:gd name="connsiteY7" fmla="*/ 0 h 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88" h="81870">
                    <a:moveTo>
                      <a:pt x="0" y="0"/>
                    </a:moveTo>
                    <a:lnTo>
                      <a:pt x="2616" y="1955"/>
                    </a:lnTo>
                    <a:cubicBezTo>
                      <a:pt x="27568" y="22531"/>
                      <a:pt x="51515" y="44281"/>
                      <a:pt x="74372" y="67120"/>
                    </a:cubicBezTo>
                    <a:lnTo>
                      <a:pt x="87788" y="81870"/>
                    </a:lnTo>
                    <a:lnTo>
                      <a:pt x="78053" y="78408"/>
                    </a:lnTo>
                    <a:cubicBezTo>
                      <a:pt x="60683" y="70396"/>
                      <a:pt x="41904" y="58142"/>
                      <a:pt x="26881" y="43061"/>
                    </a:cubicBezTo>
                    <a:cubicBezTo>
                      <a:pt x="19369" y="34578"/>
                      <a:pt x="13266" y="26566"/>
                      <a:pt x="8689" y="1920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7" name="任意多边形 166"/>
              <p:cNvSpPr/>
              <p:nvPr/>
            </p:nvSpPr>
            <p:spPr bwMode="auto">
              <a:xfrm>
                <a:off x="7014683" y="1964178"/>
                <a:ext cx="117882" cy="154902"/>
              </a:xfrm>
              <a:custGeom>
                <a:avLst/>
                <a:gdLst>
                  <a:gd name="connsiteX0" fmla="*/ 87305 w 117882"/>
                  <a:gd name="connsiteY0" fmla="*/ 1423 h 154902"/>
                  <a:gd name="connsiteX1" fmla="*/ 114598 w 117882"/>
                  <a:gd name="connsiteY1" fmla="*/ 12812 h 154902"/>
                  <a:gd name="connsiteX2" fmla="*/ 73187 w 117882"/>
                  <a:gd name="connsiteY2" fmla="*/ 122902 h 154902"/>
                  <a:gd name="connsiteX3" fmla="*/ 1660 w 117882"/>
                  <a:gd name="connsiteY3" fmla="*/ 141883 h 154902"/>
                  <a:gd name="connsiteX4" fmla="*/ 8247 w 117882"/>
                  <a:gd name="connsiteY4" fmla="*/ 93007 h 154902"/>
                  <a:gd name="connsiteX5" fmla="*/ 8701 w 117882"/>
                  <a:gd name="connsiteY5" fmla="*/ 92259 h 154902"/>
                  <a:gd name="connsiteX6" fmla="*/ 40716 w 117882"/>
                  <a:gd name="connsiteY6" fmla="*/ 49479 h 154902"/>
                  <a:gd name="connsiteX7" fmla="*/ 81729 w 117882"/>
                  <a:gd name="connsiteY7" fmla="*/ 4389 h 154902"/>
                  <a:gd name="connsiteX8" fmla="*/ 87305 w 117882"/>
                  <a:gd name="connsiteY8" fmla="*/ 1423 h 1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82" h="154902">
                    <a:moveTo>
                      <a:pt x="87305" y="1423"/>
                    </a:moveTo>
                    <a:cubicBezTo>
                      <a:pt x="100481" y="-2373"/>
                      <a:pt x="110833" y="1423"/>
                      <a:pt x="114598" y="12812"/>
                    </a:cubicBezTo>
                    <a:cubicBezTo>
                      <a:pt x="125892" y="39386"/>
                      <a:pt x="107069" y="84940"/>
                      <a:pt x="73187" y="122902"/>
                    </a:cubicBezTo>
                    <a:cubicBezTo>
                      <a:pt x="43070" y="157068"/>
                      <a:pt x="9189" y="164660"/>
                      <a:pt x="1660" y="141883"/>
                    </a:cubicBezTo>
                    <a:cubicBezTo>
                      <a:pt x="-2105" y="130495"/>
                      <a:pt x="718" y="112463"/>
                      <a:pt x="8247" y="93007"/>
                    </a:cubicBezTo>
                    <a:lnTo>
                      <a:pt x="8701" y="92259"/>
                    </a:lnTo>
                    <a:lnTo>
                      <a:pt x="40716" y="49479"/>
                    </a:lnTo>
                    <a:lnTo>
                      <a:pt x="81729" y="4389"/>
                    </a:lnTo>
                    <a:lnTo>
                      <a:pt x="87305" y="1423"/>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8" name="任意多边形 167"/>
              <p:cNvSpPr/>
              <p:nvPr/>
            </p:nvSpPr>
            <p:spPr bwMode="auto">
              <a:xfrm>
                <a:off x="8619761" y="2032698"/>
                <a:ext cx="87398" cy="118364"/>
              </a:xfrm>
              <a:custGeom>
                <a:avLst/>
                <a:gdLst>
                  <a:gd name="connsiteX0" fmla="*/ 9304 w 87398"/>
                  <a:gd name="connsiteY0" fmla="*/ 0 h 118364"/>
                  <a:gd name="connsiteX1" fmla="*/ 53222 w 87398"/>
                  <a:gd name="connsiteY1" fmla="*/ 58685 h 118364"/>
                  <a:gd name="connsiteX2" fmla="*/ 87398 w 87398"/>
                  <a:gd name="connsiteY2" fmla="*/ 114897 h 118364"/>
                  <a:gd name="connsiteX3" fmla="*/ 74447 w 87398"/>
                  <a:gd name="connsiteY3" fmla="*/ 118364 h 118364"/>
                  <a:gd name="connsiteX4" fmla="*/ 6040 w 87398"/>
                  <a:gd name="connsiteY4" fmla="*/ 50601 h 118364"/>
                  <a:gd name="connsiteX5" fmla="*/ 3665 w 87398"/>
                  <a:gd name="connsiteY5" fmla="*/ 6366 h 118364"/>
                  <a:gd name="connsiteX6" fmla="*/ 9304 w 87398"/>
                  <a:gd name="connsiteY6" fmla="*/ 0 h 1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8" h="118364">
                    <a:moveTo>
                      <a:pt x="9304" y="0"/>
                    </a:moveTo>
                    <a:lnTo>
                      <a:pt x="53222" y="58685"/>
                    </a:lnTo>
                    <a:lnTo>
                      <a:pt x="87398" y="114897"/>
                    </a:lnTo>
                    <a:lnTo>
                      <a:pt x="74447" y="118364"/>
                    </a:lnTo>
                    <a:cubicBezTo>
                      <a:pt x="47844" y="114600"/>
                      <a:pt x="17442" y="88247"/>
                      <a:pt x="6040" y="50601"/>
                    </a:cubicBezTo>
                    <a:cubicBezTo>
                      <a:pt x="-1561" y="33660"/>
                      <a:pt x="-1561" y="17660"/>
                      <a:pt x="3665" y="6366"/>
                    </a:cubicBezTo>
                    <a:lnTo>
                      <a:pt x="930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9" name="任意多边形 168"/>
              <p:cNvSpPr/>
              <p:nvPr/>
            </p:nvSpPr>
            <p:spPr bwMode="auto">
              <a:xfrm>
                <a:off x="6901866" y="2190789"/>
                <a:ext cx="89815" cy="157084"/>
              </a:xfrm>
              <a:custGeom>
                <a:avLst/>
                <a:gdLst>
                  <a:gd name="connsiteX0" fmla="*/ 69495 w 89815"/>
                  <a:gd name="connsiteY0" fmla="*/ 1161 h 157084"/>
                  <a:gd name="connsiteX1" fmla="*/ 80783 w 89815"/>
                  <a:gd name="connsiteY1" fmla="*/ 91754 h 157084"/>
                  <a:gd name="connsiteX2" fmla="*/ 16813 w 89815"/>
                  <a:gd name="connsiteY2" fmla="*/ 155924 h 157084"/>
                  <a:gd name="connsiteX3" fmla="*/ 9287 w 89815"/>
                  <a:gd name="connsiteY3" fmla="*/ 65331 h 157084"/>
                  <a:gd name="connsiteX4" fmla="*/ 69495 w 89815"/>
                  <a:gd name="connsiteY4" fmla="*/ 1161 h 15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5" h="157084">
                    <a:moveTo>
                      <a:pt x="69495" y="1161"/>
                    </a:moveTo>
                    <a:cubicBezTo>
                      <a:pt x="92072" y="8710"/>
                      <a:pt x="95835" y="46457"/>
                      <a:pt x="80783" y="91754"/>
                    </a:cubicBezTo>
                    <a:cubicBezTo>
                      <a:pt x="65732" y="133275"/>
                      <a:pt x="35628" y="163473"/>
                      <a:pt x="16813" y="155924"/>
                    </a:cubicBezTo>
                    <a:cubicBezTo>
                      <a:pt x="-2002" y="148374"/>
                      <a:pt x="-5765" y="106852"/>
                      <a:pt x="9287" y="65331"/>
                    </a:cubicBezTo>
                    <a:cubicBezTo>
                      <a:pt x="20576" y="23809"/>
                      <a:pt x="50680" y="-6389"/>
                      <a:pt x="69495" y="116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0" name="任意多边形 169"/>
              <p:cNvSpPr/>
              <p:nvPr/>
            </p:nvSpPr>
            <p:spPr bwMode="auto">
              <a:xfrm>
                <a:off x="8747632" y="2235793"/>
                <a:ext cx="50364" cy="114050"/>
              </a:xfrm>
              <a:custGeom>
                <a:avLst/>
                <a:gdLst>
                  <a:gd name="connsiteX0" fmla="*/ 5451 w 50364"/>
                  <a:gd name="connsiteY0" fmla="*/ 0 h 114050"/>
                  <a:gd name="connsiteX1" fmla="*/ 18513 w 50364"/>
                  <a:gd name="connsiteY1" fmla="*/ 27094 h 114050"/>
                  <a:gd name="connsiteX2" fmla="*/ 50364 w 50364"/>
                  <a:gd name="connsiteY2" fmla="*/ 114050 h 114050"/>
                  <a:gd name="connsiteX3" fmla="*/ 38784 w 50364"/>
                  <a:gd name="connsiteY3" fmla="*/ 113809 h 114050"/>
                  <a:gd name="connsiteX4" fmla="*/ 2351 w 50364"/>
                  <a:gd name="connsiteY4" fmla="*/ 58031 h 114050"/>
                  <a:gd name="connsiteX5" fmla="*/ 4256 w 50364"/>
                  <a:gd name="connsiteY5" fmla="*/ 2369 h 114050"/>
                  <a:gd name="connsiteX6" fmla="*/ 5451 w 50364"/>
                  <a:gd name="connsiteY6" fmla="*/ 0 h 1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4" h="114049">
                    <a:moveTo>
                      <a:pt x="5451" y="0"/>
                    </a:moveTo>
                    <a:lnTo>
                      <a:pt x="18513" y="27094"/>
                    </a:lnTo>
                    <a:lnTo>
                      <a:pt x="50364" y="114050"/>
                    </a:lnTo>
                    <a:lnTo>
                      <a:pt x="38784" y="113809"/>
                    </a:lnTo>
                    <a:cubicBezTo>
                      <a:pt x="22354" y="107846"/>
                      <a:pt x="8066" y="86095"/>
                      <a:pt x="2351" y="58031"/>
                    </a:cubicBezTo>
                    <a:cubicBezTo>
                      <a:pt x="-1459" y="37450"/>
                      <a:pt x="-506" y="17805"/>
                      <a:pt x="4256" y="2369"/>
                    </a:cubicBezTo>
                    <a:lnTo>
                      <a:pt x="5451"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1" name="任意多边形 170"/>
              <p:cNvSpPr/>
              <p:nvPr/>
            </p:nvSpPr>
            <p:spPr bwMode="auto">
              <a:xfrm>
                <a:off x="6838728" y="2406650"/>
                <a:ext cx="60963" cy="152069"/>
              </a:xfrm>
              <a:custGeom>
                <a:avLst/>
                <a:gdLst>
                  <a:gd name="connsiteX0" fmla="*/ 41498 w 60963"/>
                  <a:gd name="connsiteY0" fmla="*/ 0 h 152069"/>
                  <a:gd name="connsiteX1" fmla="*/ 60019 w 60963"/>
                  <a:gd name="connsiteY1" fmla="*/ 79685 h 152069"/>
                  <a:gd name="connsiteX2" fmla="*/ 19273 w 60963"/>
                  <a:gd name="connsiteY2" fmla="*/ 151781 h 152069"/>
                  <a:gd name="connsiteX3" fmla="*/ 0 w 60963"/>
                  <a:gd name="connsiteY3" fmla="*/ 102155 h 152069"/>
                  <a:gd name="connsiteX4" fmla="*/ 421 w 60963"/>
                  <a:gd name="connsiteY4" fmla="*/ 85329 h 152069"/>
                  <a:gd name="connsiteX5" fmla="*/ 4928 w 60963"/>
                  <a:gd name="connsiteY5" fmla="*/ 55823 h 152069"/>
                  <a:gd name="connsiteX6" fmla="*/ 8161 w 60963"/>
                  <a:gd name="connsiteY6" fmla="*/ 43222 h 152069"/>
                  <a:gd name="connsiteX7" fmla="*/ 41498 w 60963"/>
                  <a:gd name="connsiteY7" fmla="*/ 0 h 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3" h="152069">
                    <a:moveTo>
                      <a:pt x="41498" y="0"/>
                    </a:moveTo>
                    <a:cubicBezTo>
                      <a:pt x="56315" y="3795"/>
                      <a:pt x="63723" y="37945"/>
                      <a:pt x="60019" y="79685"/>
                    </a:cubicBezTo>
                    <a:cubicBezTo>
                      <a:pt x="52611" y="121425"/>
                      <a:pt x="34090" y="155575"/>
                      <a:pt x="19273" y="151781"/>
                    </a:cubicBezTo>
                    <a:cubicBezTo>
                      <a:pt x="8161" y="151781"/>
                      <a:pt x="1215" y="130437"/>
                      <a:pt x="0" y="102155"/>
                    </a:cubicBezTo>
                    <a:lnTo>
                      <a:pt x="421" y="85329"/>
                    </a:lnTo>
                    <a:lnTo>
                      <a:pt x="4928" y="55823"/>
                    </a:lnTo>
                    <a:lnTo>
                      <a:pt x="8161" y="43222"/>
                    </a:lnTo>
                    <a:cubicBezTo>
                      <a:pt x="17190" y="17075"/>
                      <a:pt x="30386" y="0"/>
                      <a:pt x="41498" y="0"/>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2" name="任意多边形 171"/>
              <p:cNvSpPr/>
              <p:nvPr/>
            </p:nvSpPr>
            <p:spPr bwMode="auto">
              <a:xfrm>
                <a:off x="8799605" y="2606645"/>
                <a:ext cx="45947" cy="166439"/>
              </a:xfrm>
              <a:custGeom>
                <a:avLst/>
                <a:gdLst>
                  <a:gd name="connsiteX0" fmla="*/ 43458 w 45947"/>
                  <a:gd name="connsiteY0" fmla="*/ 0 h 166439"/>
                  <a:gd name="connsiteX1" fmla="*/ 45947 w 45947"/>
                  <a:gd name="connsiteY1" fmla="*/ 49243 h 166439"/>
                  <a:gd name="connsiteX2" fmla="*/ 40730 w 45947"/>
                  <a:gd name="connsiteY2" fmla="*/ 152474 h 166439"/>
                  <a:gd name="connsiteX3" fmla="*/ 38718 w 45947"/>
                  <a:gd name="connsiteY3" fmla="*/ 165647 h 166439"/>
                  <a:gd name="connsiteX4" fmla="*/ 37945 w 45947"/>
                  <a:gd name="connsiteY4" fmla="*/ 166123 h 166439"/>
                  <a:gd name="connsiteX5" fmla="*/ 480 w 45947"/>
                  <a:gd name="connsiteY5" fmla="*/ 90717 h 166439"/>
                  <a:gd name="connsiteX6" fmla="*/ 30511 w 45947"/>
                  <a:gd name="connsiteY6" fmla="*/ 8005 h 166439"/>
                  <a:gd name="connsiteX7" fmla="*/ 43458 w 45947"/>
                  <a:gd name="connsiteY7" fmla="*/ 0 h 1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7" h="166439">
                    <a:moveTo>
                      <a:pt x="43458" y="0"/>
                    </a:moveTo>
                    <a:lnTo>
                      <a:pt x="45947" y="49243"/>
                    </a:lnTo>
                    <a:cubicBezTo>
                      <a:pt x="45947" y="84094"/>
                      <a:pt x="44180" y="118532"/>
                      <a:pt x="40730" y="152474"/>
                    </a:cubicBezTo>
                    <a:lnTo>
                      <a:pt x="38718" y="165647"/>
                    </a:lnTo>
                    <a:lnTo>
                      <a:pt x="37945" y="166123"/>
                    </a:lnTo>
                    <a:cubicBezTo>
                      <a:pt x="15466" y="169893"/>
                      <a:pt x="-3266" y="139731"/>
                      <a:pt x="480" y="90717"/>
                    </a:cubicBezTo>
                    <a:cubicBezTo>
                      <a:pt x="480" y="56784"/>
                      <a:pt x="13124" y="24972"/>
                      <a:pt x="30511" y="8005"/>
                    </a:cubicBezTo>
                    <a:lnTo>
                      <a:pt x="434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3" name="任意多边形 172"/>
              <p:cNvSpPr/>
              <p:nvPr/>
            </p:nvSpPr>
            <p:spPr bwMode="auto">
              <a:xfrm>
                <a:off x="6824663" y="2644848"/>
                <a:ext cx="14722" cy="132699"/>
              </a:xfrm>
              <a:custGeom>
                <a:avLst/>
                <a:gdLst>
                  <a:gd name="connsiteX0" fmla="*/ 558 w 14722"/>
                  <a:gd name="connsiteY0" fmla="*/ 0 h 132699"/>
                  <a:gd name="connsiteX1" fmla="*/ 3572 w 14722"/>
                  <a:gd name="connsiteY1" fmla="*/ 6646 h 132699"/>
                  <a:gd name="connsiteX2" fmla="*/ 13758 w 14722"/>
                  <a:gd name="connsiteY2" fmla="*/ 63132 h 132699"/>
                  <a:gd name="connsiteX3" fmla="*/ 11906 w 14722"/>
                  <a:gd name="connsiteY3" fmla="*/ 120088 h 132699"/>
                  <a:gd name="connsiteX4" fmla="*/ 8031 w 14722"/>
                  <a:gd name="connsiteY4" fmla="*/ 132699 h 132699"/>
                  <a:gd name="connsiteX5" fmla="*/ 5217 w 14722"/>
                  <a:gd name="connsiteY5" fmla="*/ 114271 h 132699"/>
                  <a:gd name="connsiteX6" fmla="*/ 0 w 14722"/>
                  <a:gd name="connsiteY6" fmla="*/ 11040 h 132699"/>
                  <a:gd name="connsiteX7" fmla="*/ 558 w 14722"/>
                  <a:gd name="connsiteY7" fmla="*/ 0 h 13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2" h="132699">
                    <a:moveTo>
                      <a:pt x="558" y="0"/>
                    </a:moveTo>
                    <a:lnTo>
                      <a:pt x="3572" y="6646"/>
                    </a:lnTo>
                    <a:cubicBezTo>
                      <a:pt x="8202" y="20768"/>
                      <a:pt x="11906" y="40538"/>
                      <a:pt x="13758" y="63132"/>
                    </a:cubicBezTo>
                    <a:cubicBezTo>
                      <a:pt x="15610" y="85726"/>
                      <a:pt x="14684" y="105496"/>
                      <a:pt x="11906" y="120088"/>
                    </a:cubicBezTo>
                    <a:lnTo>
                      <a:pt x="8031" y="132699"/>
                    </a:lnTo>
                    <a:lnTo>
                      <a:pt x="5217" y="114271"/>
                    </a:lnTo>
                    <a:cubicBezTo>
                      <a:pt x="1767" y="80329"/>
                      <a:pt x="0" y="45891"/>
                      <a:pt x="0" y="11040"/>
                    </a:cubicBezTo>
                    <a:lnTo>
                      <a:pt x="5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4" name="任意多边形 173"/>
              <p:cNvSpPr/>
              <p:nvPr/>
            </p:nvSpPr>
            <p:spPr bwMode="auto">
              <a:xfrm>
                <a:off x="6840060" y="2821264"/>
                <a:ext cx="61975" cy="143591"/>
              </a:xfrm>
              <a:custGeom>
                <a:avLst/>
                <a:gdLst>
                  <a:gd name="connsiteX0" fmla="*/ 6829 w 61975"/>
                  <a:gd name="connsiteY0" fmla="*/ 319 h 143591"/>
                  <a:gd name="connsiteX1" fmla="*/ 59613 w 61975"/>
                  <a:gd name="connsiteY1" fmla="*/ 64415 h 143591"/>
                  <a:gd name="connsiteX2" fmla="*/ 36991 w 61975"/>
                  <a:gd name="connsiteY2" fmla="*/ 143591 h 143591"/>
                  <a:gd name="connsiteX3" fmla="*/ 32953 w 61975"/>
                  <a:gd name="connsiteY3" fmla="*/ 142838 h 143591"/>
                  <a:gd name="connsiteX4" fmla="*/ 30032 w 61975"/>
                  <a:gd name="connsiteY4" fmla="*/ 134863 h 143591"/>
                  <a:gd name="connsiteX5" fmla="*/ 5133 w 61975"/>
                  <a:gd name="connsiteY5" fmla="*/ 38104 h 143591"/>
                  <a:gd name="connsiteX6" fmla="*/ 0 w 61975"/>
                  <a:gd name="connsiteY6" fmla="*/ 4501 h 143591"/>
                  <a:gd name="connsiteX7" fmla="*/ 6829 w 61975"/>
                  <a:gd name="connsiteY7" fmla="*/ 319 h 14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75" h="143591">
                    <a:moveTo>
                      <a:pt x="6829" y="319"/>
                    </a:moveTo>
                    <a:cubicBezTo>
                      <a:pt x="25680" y="-3451"/>
                      <a:pt x="52072" y="26712"/>
                      <a:pt x="59613" y="64415"/>
                    </a:cubicBezTo>
                    <a:cubicBezTo>
                      <a:pt x="67153" y="102118"/>
                      <a:pt x="55842" y="139821"/>
                      <a:pt x="36991" y="143591"/>
                    </a:cubicBezTo>
                    <a:lnTo>
                      <a:pt x="32953" y="142838"/>
                    </a:lnTo>
                    <a:lnTo>
                      <a:pt x="30032" y="134863"/>
                    </a:lnTo>
                    <a:cubicBezTo>
                      <a:pt x="20190" y="103248"/>
                      <a:pt x="11862" y="70967"/>
                      <a:pt x="5133" y="38104"/>
                    </a:cubicBezTo>
                    <a:lnTo>
                      <a:pt x="0" y="4501"/>
                    </a:lnTo>
                    <a:lnTo>
                      <a:pt x="6829" y="319"/>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5" name="任意多边形 174"/>
              <p:cNvSpPr/>
              <p:nvPr/>
            </p:nvSpPr>
            <p:spPr bwMode="auto">
              <a:xfrm>
                <a:off x="8725192" y="3004686"/>
                <a:ext cx="57144" cy="119356"/>
              </a:xfrm>
              <a:custGeom>
                <a:avLst/>
                <a:gdLst>
                  <a:gd name="connsiteX0" fmla="*/ 57144 w 57144"/>
                  <a:gd name="connsiteY0" fmla="*/ 0 h 119356"/>
                  <a:gd name="connsiteX1" fmla="*/ 40953 w 57144"/>
                  <a:gd name="connsiteY1" fmla="*/ 44203 h 119356"/>
                  <a:gd name="connsiteX2" fmla="*/ 4722 w 57144"/>
                  <a:gd name="connsiteY2" fmla="*/ 119356 h 119356"/>
                  <a:gd name="connsiteX3" fmla="*/ 2158 w 57144"/>
                  <a:gd name="connsiteY3" fmla="*/ 114874 h 119356"/>
                  <a:gd name="connsiteX4" fmla="*/ 6880 w 57144"/>
                  <a:gd name="connsiteY4" fmla="*/ 65255 h 119356"/>
                  <a:gd name="connsiteX5" fmla="*/ 49904 w 57144"/>
                  <a:gd name="connsiteY5" fmla="*/ 1533 h 119356"/>
                  <a:gd name="connsiteX6" fmla="*/ 57144 w 57144"/>
                  <a:gd name="connsiteY6" fmla="*/ 0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44" h="119355">
                    <a:moveTo>
                      <a:pt x="57144" y="0"/>
                    </a:moveTo>
                    <a:lnTo>
                      <a:pt x="40953" y="44203"/>
                    </a:lnTo>
                    <a:lnTo>
                      <a:pt x="4722" y="119356"/>
                    </a:lnTo>
                    <a:lnTo>
                      <a:pt x="2158" y="114874"/>
                    </a:lnTo>
                    <a:cubicBezTo>
                      <a:pt x="-1619" y="101767"/>
                      <a:pt x="-674" y="83979"/>
                      <a:pt x="6880" y="65255"/>
                    </a:cubicBezTo>
                    <a:cubicBezTo>
                      <a:pt x="15378" y="37168"/>
                      <a:pt x="32375" y="11188"/>
                      <a:pt x="49904" y="1533"/>
                    </a:cubicBezTo>
                    <a:lnTo>
                      <a:pt x="5714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6" name="任意多边形 175"/>
              <p:cNvSpPr/>
              <p:nvPr/>
            </p:nvSpPr>
            <p:spPr bwMode="auto">
              <a:xfrm>
                <a:off x="6924019" y="3029164"/>
                <a:ext cx="76852" cy="139271"/>
              </a:xfrm>
              <a:custGeom>
                <a:avLst/>
                <a:gdLst>
                  <a:gd name="connsiteX0" fmla="*/ 17083 w 76852"/>
                  <a:gd name="connsiteY0" fmla="*/ 356 h 139271"/>
                  <a:gd name="connsiteX1" fmla="*/ 70230 w 76852"/>
                  <a:gd name="connsiteY1" fmla="*/ 60274 h 139271"/>
                  <a:gd name="connsiteX2" fmla="*/ 62637 w 76852"/>
                  <a:gd name="connsiteY2" fmla="*/ 138916 h 139271"/>
                  <a:gd name="connsiteX3" fmla="*/ 32743 w 76852"/>
                  <a:gd name="connsiteY3" fmla="*/ 124405 h 139271"/>
                  <a:gd name="connsiteX4" fmla="*/ 31794 w 76852"/>
                  <a:gd name="connsiteY4" fmla="*/ 123108 h 139271"/>
                  <a:gd name="connsiteX5" fmla="*/ 22599 w 76852"/>
                  <a:gd name="connsiteY5" fmla="*/ 107983 h 139271"/>
                  <a:gd name="connsiteX6" fmla="*/ 4801 w 76852"/>
                  <a:gd name="connsiteY6" fmla="*/ 71066 h 139271"/>
                  <a:gd name="connsiteX7" fmla="*/ 0 w 76852"/>
                  <a:gd name="connsiteY7" fmla="*/ 28443 h 139271"/>
                  <a:gd name="connsiteX8" fmla="*/ 17083 w 76852"/>
                  <a:gd name="connsiteY8" fmla="*/ 356 h 13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52" h="139271">
                    <a:moveTo>
                      <a:pt x="17083" y="356"/>
                    </a:moveTo>
                    <a:cubicBezTo>
                      <a:pt x="36064" y="-3389"/>
                      <a:pt x="58841" y="22825"/>
                      <a:pt x="70230" y="60274"/>
                    </a:cubicBezTo>
                    <a:cubicBezTo>
                      <a:pt x="81618" y="97723"/>
                      <a:pt x="77822" y="131427"/>
                      <a:pt x="62637" y="138916"/>
                    </a:cubicBezTo>
                    <a:cubicBezTo>
                      <a:pt x="53147" y="140789"/>
                      <a:pt x="42707" y="135171"/>
                      <a:pt x="32743" y="124405"/>
                    </a:cubicBezTo>
                    <a:lnTo>
                      <a:pt x="31794" y="123108"/>
                    </a:lnTo>
                    <a:lnTo>
                      <a:pt x="22599" y="107983"/>
                    </a:lnTo>
                    <a:lnTo>
                      <a:pt x="4801" y="71066"/>
                    </a:lnTo>
                    <a:lnTo>
                      <a:pt x="0" y="28443"/>
                    </a:lnTo>
                    <a:cubicBezTo>
                      <a:pt x="1898" y="14400"/>
                      <a:pt x="7592" y="4101"/>
                      <a:pt x="17083" y="356"/>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7" name="任意多边形 176"/>
              <p:cNvSpPr/>
              <p:nvPr/>
            </p:nvSpPr>
            <p:spPr bwMode="auto">
              <a:xfrm>
                <a:off x="7030385" y="3232609"/>
                <a:ext cx="110009" cy="123871"/>
              </a:xfrm>
              <a:custGeom>
                <a:avLst/>
                <a:gdLst>
                  <a:gd name="connsiteX0" fmla="*/ 22408 w 110009"/>
                  <a:gd name="connsiteY0" fmla="*/ 101 h 123871"/>
                  <a:gd name="connsiteX1" fmla="*/ 64352 w 110009"/>
                  <a:gd name="connsiteY1" fmla="*/ 21811 h 123871"/>
                  <a:gd name="connsiteX2" fmla="*/ 109596 w 110009"/>
                  <a:gd name="connsiteY2" fmla="*/ 108651 h 123871"/>
                  <a:gd name="connsiteX3" fmla="*/ 86031 w 110009"/>
                  <a:gd name="connsiteY3" fmla="*/ 123754 h 123871"/>
                  <a:gd name="connsiteX4" fmla="*/ 75054 w 110009"/>
                  <a:gd name="connsiteY4" fmla="*/ 120525 h 123871"/>
                  <a:gd name="connsiteX5" fmla="*/ 25015 w 110009"/>
                  <a:gd name="connsiteY5" fmla="*/ 65511 h 123871"/>
                  <a:gd name="connsiteX6" fmla="*/ 0 w 110009"/>
                  <a:gd name="connsiteY6" fmla="*/ 32086 h 123871"/>
                  <a:gd name="connsiteX7" fmla="*/ 257 w 110009"/>
                  <a:gd name="connsiteY7" fmla="*/ 18035 h 123871"/>
                  <a:gd name="connsiteX8" fmla="*/ 22408 w 110009"/>
                  <a:gd name="connsiteY8" fmla="*/ 101 h 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09" h="123871">
                    <a:moveTo>
                      <a:pt x="22408" y="101"/>
                    </a:moveTo>
                    <a:cubicBezTo>
                      <a:pt x="34190" y="1045"/>
                      <a:pt x="49271" y="8596"/>
                      <a:pt x="64352" y="21811"/>
                    </a:cubicBezTo>
                    <a:cubicBezTo>
                      <a:pt x="90744" y="44465"/>
                      <a:pt x="113366" y="85997"/>
                      <a:pt x="109596" y="108651"/>
                    </a:cubicBezTo>
                    <a:cubicBezTo>
                      <a:pt x="105825" y="119978"/>
                      <a:pt x="97342" y="124698"/>
                      <a:pt x="86031" y="123754"/>
                    </a:cubicBezTo>
                    <a:lnTo>
                      <a:pt x="75054" y="120525"/>
                    </a:lnTo>
                    <a:lnTo>
                      <a:pt x="25015" y="65511"/>
                    </a:lnTo>
                    <a:lnTo>
                      <a:pt x="0" y="32086"/>
                    </a:lnTo>
                    <a:lnTo>
                      <a:pt x="257" y="18035"/>
                    </a:lnTo>
                    <a:cubicBezTo>
                      <a:pt x="2142" y="4820"/>
                      <a:pt x="10625" y="-843"/>
                      <a:pt x="22408" y="10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8" name="任意多边形 177"/>
              <p:cNvSpPr/>
              <p:nvPr/>
            </p:nvSpPr>
            <p:spPr bwMode="auto">
              <a:xfrm>
                <a:off x="7174157" y="3410367"/>
                <a:ext cx="120407" cy="95509"/>
              </a:xfrm>
              <a:custGeom>
                <a:avLst/>
                <a:gdLst>
                  <a:gd name="connsiteX0" fmla="*/ 13936 w 120407"/>
                  <a:gd name="connsiteY0" fmla="*/ 33 h 95509"/>
                  <a:gd name="connsiteX1" fmla="*/ 56619 w 120407"/>
                  <a:gd name="connsiteY1" fmla="*/ 13770 h 95509"/>
                  <a:gd name="connsiteX2" fmla="*/ 120407 w 120407"/>
                  <a:gd name="connsiteY2" fmla="*/ 85771 h 95509"/>
                  <a:gd name="connsiteX3" fmla="*/ 117036 w 120407"/>
                  <a:gd name="connsiteY3" fmla="*/ 95509 h 95509"/>
                  <a:gd name="connsiteX4" fmla="*/ 96002 w 120407"/>
                  <a:gd name="connsiteY4" fmla="*/ 82740 h 95509"/>
                  <a:gd name="connsiteX5" fmla="*/ 18215 w 120407"/>
                  <a:gd name="connsiteY5" fmla="*/ 24617 h 95509"/>
                  <a:gd name="connsiteX6" fmla="*/ 0 w 120407"/>
                  <a:gd name="connsiteY6" fmla="*/ 8076 h 95509"/>
                  <a:gd name="connsiteX7" fmla="*/ 1214 w 120407"/>
                  <a:gd name="connsiteY7" fmla="*/ 4710 h 95509"/>
                  <a:gd name="connsiteX8" fmla="*/ 13936 w 120407"/>
                  <a:gd name="connsiteY8" fmla="*/ 33 h 9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07" h="95509">
                    <a:moveTo>
                      <a:pt x="13936" y="33"/>
                    </a:moveTo>
                    <a:cubicBezTo>
                      <a:pt x="24724" y="-441"/>
                      <a:pt x="39733" y="4296"/>
                      <a:pt x="56619" y="13770"/>
                    </a:cubicBezTo>
                    <a:cubicBezTo>
                      <a:pt x="90389" y="32717"/>
                      <a:pt x="120407" y="66823"/>
                      <a:pt x="120407" y="85771"/>
                    </a:cubicBezTo>
                    <a:lnTo>
                      <a:pt x="117036" y="95509"/>
                    </a:lnTo>
                    <a:lnTo>
                      <a:pt x="96002" y="82740"/>
                    </a:lnTo>
                    <a:cubicBezTo>
                      <a:pt x="69124" y="64596"/>
                      <a:pt x="43166" y="45193"/>
                      <a:pt x="18215" y="24617"/>
                    </a:cubicBezTo>
                    <a:lnTo>
                      <a:pt x="0" y="8076"/>
                    </a:lnTo>
                    <a:lnTo>
                      <a:pt x="1214" y="4710"/>
                    </a:lnTo>
                    <a:cubicBezTo>
                      <a:pt x="4204" y="1809"/>
                      <a:pt x="8542" y="270"/>
                      <a:pt x="13936" y="3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9" name="任意多边形 178"/>
              <p:cNvSpPr/>
              <p:nvPr/>
            </p:nvSpPr>
            <p:spPr bwMode="auto">
              <a:xfrm>
                <a:off x="8279391" y="3461203"/>
                <a:ext cx="154041" cy="99563"/>
              </a:xfrm>
              <a:custGeom>
                <a:avLst/>
                <a:gdLst>
                  <a:gd name="connsiteX0" fmla="*/ 138834 w 154041"/>
                  <a:gd name="connsiteY0" fmla="*/ 289 h 99563"/>
                  <a:gd name="connsiteX1" fmla="*/ 153843 w 154041"/>
                  <a:gd name="connsiteY1" fmla="*/ 6258 h 99563"/>
                  <a:gd name="connsiteX2" fmla="*/ 154041 w 154041"/>
                  <a:gd name="connsiteY2" fmla="*/ 6965 h 99563"/>
                  <a:gd name="connsiteX3" fmla="*/ 120665 w 154041"/>
                  <a:gd name="connsiteY3" fmla="*/ 31904 h 99563"/>
                  <a:gd name="connsiteX4" fmla="*/ 37354 w 154041"/>
                  <a:gd name="connsiteY4" fmla="*/ 82477 h 99563"/>
                  <a:gd name="connsiteX5" fmla="*/ 1857 w 154041"/>
                  <a:gd name="connsiteY5" fmla="*/ 99563 h 99563"/>
                  <a:gd name="connsiteX6" fmla="*/ 0 w 154041"/>
                  <a:gd name="connsiteY6" fmla="*/ 91529 h 99563"/>
                  <a:gd name="connsiteX7" fmla="*/ 86302 w 154041"/>
                  <a:gd name="connsiteY7" fmla="*/ 12108 h 99563"/>
                  <a:gd name="connsiteX8" fmla="*/ 138834 w 154041"/>
                  <a:gd name="connsiteY8" fmla="*/ 289 h 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1" h="99563">
                    <a:moveTo>
                      <a:pt x="138834" y="289"/>
                    </a:moveTo>
                    <a:cubicBezTo>
                      <a:pt x="145400" y="999"/>
                      <a:pt x="150559" y="3008"/>
                      <a:pt x="153843" y="6258"/>
                    </a:cubicBezTo>
                    <a:lnTo>
                      <a:pt x="154041" y="6965"/>
                    </a:lnTo>
                    <a:lnTo>
                      <a:pt x="120665" y="31904"/>
                    </a:lnTo>
                    <a:cubicBezTo>
                      <a:pt x="93787" y="50048"/>
                      <a:pt x="65988" y="66934"/>
                      <a:pt x="37354" y="82477"/>
                    </a:cubicBezTo>
                    <a:lnTo>
                      <a:pt x="1857" y="99563"/>
                    </a:lnTo>
                    <a:lnTo>
                      <a:pt x="0" y="91529"/>
                    </a:lnTo>
                    <a:cubicBezTo>
                      <a:pt x="3752" y="65056"/>
                      <a:pt x="41275" y="31018"/>
                      <a:pt x="86302" y="12108"/>
                    </a:cubicBezTo>
                    <a:cubicBezTo>
                      <a:pt x="106939" y="2653"/>
                      <a:pt x="125701" y="-1129"/>
                      <a:pt x="138834" y="289"/>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0" name="任意多边形 179"/>
              <p:cNvSpPr/>
              <p:nvPr/>
            </p:nvSpPr>
            <p:spPr bwMode="auto">
              <a:xfrm>
                <a:off x="7332956" y="3469430"/>
                <a:ext cx="158166" cy="114693"/>
              </a:xfrm>
              <a:custGeom>
                <a:avLst/>
                <a:gdLst>
                  <a:gd name="connsiteX0" fmla="*/ 19046 w 158166"/>
                  <a:gd name="connsiteY0" fmla="*/ 473 h 114693"/>
                  <a:gd name="connsiteX1" fmla="*/ 71578 w 158166"/>
                  <a:gd name="connsiteY1" fmla="*/ 11819 h 114693"/>
                  <a:gd name="connsiteX2" fmla="*/ 157880 w 158166"/>
                  <a:gd name="connsiteY2" fmla="*/ 95022 h 114693"/>
                  <a:gd name="connsiteX3" fmla="*/ 86587 w 158166"/>
                  <a:gd name="connsiteY3" fmla="*/ 102586 h 114693"/>
                  <a:gd name="connsiteX4" fmla="*/ 285 w 158166"/>
                  <a:gd name="connsiteY4" fmla="*/ 23165 h 114693"/>
                  <a:gd name="connsiteX5" fmla="*/ 19046 w 158166"/>
                  <a:gd name="connsiteY5" fmla="*/ 473 h 1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66" h="114693">
                    <a:moveTo>
                      <a:pt x="19046" y="473"/>
                    </a:moveTo>
                    <a:cubicBezTo>
                      <a:pt x="32179" y="-1418"/>
                      <a:pt x="50940" y="2364"/>
                      <a:pt x="71578" y="11819"/>
                    </a:cubicBezTo>
                    <a:cubicBezTo>
                      <a:pt x="116605" y="34511"/>
                      <a:pt x="154128" y="68549"/>
                      <a:pt x="157880" y="95022"/>
                    </a:cubicBezTo>
                    <a:cubicBezTo>
                      <a:pt x="161632" y="117714"/>
                      <a:pt x="127862" y="121496"/>
                      <a:pt x="86587" y="102586"/>
                    </a:cubicBezTo>
                    <a:cubicBezTo>
                      <a:pt x="41560" y="83676"/>
                      <a:pt x="4037" y="45857"/>
                      <a:pt x="285" y="23165"/>
                    </a:cubicBezTo>
                    <a:cubicBezTo>
                      <a:pt x="-1592" y="9928"/>
                      <a:pt x="5913" y="2364"/>
                      <a:pt x="19046" y="47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1" name="任意多边形 180"/>
              <p:cNvSpPr/>
              <p:nvPr/>
            </p:nvSpPr>
            <p:spPr bwMode="auto">
              <a:xfrm>
                <a:off x="7494287" y="3605303"/>
                <a:ext cx="94784" cy="28831"/>
              </a:xfrm>
              <a:custGeom>
                <a:avLst/>
                <a:gdLst>
                  <a:gd name="connsiteX0" fmla="*/ 969 w 94784"/>
                  <a:gd name="connsiteY0" fmla="*/ 0 h 28831"/>
                  <a:gd name="connsiteX1" fmla="*/ 53618 w 94784"/>
                  <a:gd name="connsiteY1" fmla="*/ 11659 h 28831"/>
                  <a:gd name="connsiteX2" fmla="*/ 82432 w 94784"/>
                  <a:gd name="connsiteY2" fmla="*/ 21859 h 28831"/>
                  <a:gd name="connsiteX3" fmla="*/ 94784 w 94784"/>
                  <a:gd name="connsiteY3" fmla="*/ 28831 h 28831"/>
                  <a:gd name="connsiteX4" fmla="*/ 40345 w 94784"/>
                  <a:gd name="connsiteY4" fmla="*/ 14844 h 28831"/>
                  <a:gd name="connsiteX5" fmla="*/ 0 w 94784"/>
                  <a:gd name="connsiteY5" fmla="*/ 90 h 28831"/>
                  <a:gd name="connsiteX6" fmla="*/ 969 w 94784"/>
                  <a:gd name="connsiteY6" fmla="*/ 0 h 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4" h="28830">
                    <a:moveTo>
                      <a:pt x="969" y="0"/>
                    </a:moveTo>
                    <a:cubicBezTo>
                      <a:pt x="15672" y="467"/>
                      <a:pt x="34645" y="4198"/>
                      <a:pt x="53618" y="11659"/>
                    </a:cubicBezTo>
                    <a:cubicBezTo>
                      <a:pt x="64053" y="14457"/>
                      <a:pt x="73776" y="17954"/>
                      <a:pt x="82432" y="21859"/>
                    </a:cubicBezTo>
                    <a:lnTo>
                      <a:pt x="94784" y="28831"/>
                    </a:lnTo>
                    <a:lnTo>
                      <a:pt x="40345" y="14844"/>
                    </a:lnTo>
                    <a:lnTo>
                      <a:pt x="0" y="90"/>
                    </a:lnTo>
                    <a:lnTo>
                      <a:pt x="9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2" name="任意多边形 181"/>
              <p:cNvSpPr/>
              <p:nvPr/>
            </p:nvSpPr>
            <p:spPr bwMode="auto">
              <a:xfrm>
                <a:off x="7933212" y="3617814"/>
                <a:ext cx="150284" cy="42775"/>
              </a:xfrm>
              <a:custGeom>
                <a:avLst/>
                <a:gdLst>
                  <a:gd name="connsiteX0" fmla="*/ 102603 w 150284"/>
                  <a:gd name="connsiteY0" fmla="*/ 3 h 42775"/>
                  <a:gd name="connsiteX1" fmla="*/ 146214 w 150284"/>
                  <a:gd name="connsiteY1" fmla="*/ 9806 h 42775"/>
                  <a:gd name="connsiteX2" fmla="*/ 150284 w 150284"/>
                  <a:gd name="connsiteY2" fmla="*/ 15715 h 42775"/>
                  <a:gd name="connsiteX3" fmla="*/ 105535 w 150284"/>
                  <a:gd name="connsiteY3" fmla="*/ 27212 h 42775"/>
                  <a:gd name="connsiteX4" fmla="*/ 5207 w 150284"/>
                  <a:gd name="connsiteY4" fmla="*/ 42512 h 42775"/>
                  <a:gd name="connsiteX5" fmla="*/ 0 w 150284"/>
                  <a:gd name="connsiteY5" fmla="*/ 42775 h 42775"/>
                  <a:gd name="connsiteX6" fmla="*/ 2368 w 150284"/>
                  <a:gd name="connsiteY6" fmla="*/ 33725 h 42775"/>
                  <a:gd name="connsiteX7" fmla="*/ 70815 w 150284"/>
                  <a:gd name="connsiteY7" fmla="*/ 2897 h 42775"/>
                  <a:gd name="connsiteX8" fmla="*/ 102603 w 150284"/>
                  <a:gd name="connsiteY8" fmla="*/ 3 h 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84" h="42775">
                    <a:moveTo>
                      <a:pt x="102603" y="3"/>
                    </a:moveTo>
                    <a:cubicBezTo>
                      <a:pt x="121972" y="-115"/>
                      <a:pt x="137301" y="3310"/>
                      <a:pt x="146214" y="9806"/>
                    </a:cubicBezTo>
                    <a:lnTo>
                      <a:pt x="150284" y="15715"/>
                    </a:lnTo>
                    <a:lnTo>
                      <a:pt x="105535" y="27212"/>
                    </a:lnTo>
                    <a:cubicBezTo>
                      <a:pt x="72646" y="33937"/>
                      <a:pt x="39175" y="39065"/>
                      <a:pt x="5207" y="42512"/>
                    </a:cubicBezTo>
                    <a:lnTo>
                      <a:pt x="0" y="42775"/>
                    </a:lnTo>
                    <a:lnTo>
                      <a:pt x="2368" y="33725"/>
                    </a:lnTo>
                    <a:cubicBezTo>
                      <a:pt x="12350" y="19197"/>
                      <a:pt x="39444" y="5731"/>
                      <a:pt x="70815" y="2897"/>
                    </a:cubicBezTo>
                    <a:cubicBezTo>
                      <a:pt x="82223" y="1007"/>
                      <a:pt x="92918" y="62"/>
                      <a:pt x="102603" y="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3" name="任意多边形 182"/>
              <p:cNvSpPr/>
              <p:nvPr/>
            </p:nvSpPr>
            <p:spPr bwMode="auto">
              <a:xfrm>
                <a:off x="7686803" y="3643159"/>
                <a:ext cx="133411" cy="21628"/>
              </a:xfrm>
              <a:custGeom>
                <a:avLst/>
                <a:gdLst>
                  <a:gd name="connsiteX0" fmla="*/ 44565 w 133411"/>
                  <a:gd name="connsiteY0" fmla="*/ 13 h 21628"/>
                  <a:gd name="connsiteX1" fmla="*/ 75845 w 133411"/>
                  <a:gd name="connsiteY1" fmla="*/ 2976 h 21628"/>
                  <a:gd name="connsiteX2" fmla="*/ 128233 w 133411"/>
                  <a:gd name="connsiteY2" fmla="*/ 17671 h 21628"/>
                  <a:gd name="connsiteX3" fmla="*/ 133411 w 133411"/>
                  <a:gd name="connsiteY3" fmla="*/ 21628 h 21628"/>
                  <a:gd name="connsiteX4" fmla="*/ 44992 w 133411"/>
                  <a:gd name="connsiteY4" fmla="*/ 17166 h 21628"/>
                  <a:gd name="connsiteX5" fmla="*/ 0 w 133411"/>
                  <a:gd name="connsiteY5" fmla="*/ 10305 h 21628"/>
                  <a:gd name="connsiteX6" fmla="*/ 1649 w 133411"/>
                  <a:gd name="connsiteY6" fmla="*/ 8309 h 21628"/>
                  <a:gd name="connsiteX7" fmla="*/ 44565 w 133411"/>
                  <a:gd name="connsiteY7" fmla="*/ 13 h 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11" h="21628">
                    <a:moveTo>
                      <a:pt x="44565" y="13"/>
                    </a:moveTo>
                    <a:cubicBezTo>
                      <a:pt x="54095" y="132"/>
                      <a:pt x="64619" y="1080"/>
                      <a:pt x="75845" y="2976"/>
                    </a:cubicBezTo>
                    <a:cubicBezTo>
                      <a:pt x="96426" y="4872"/>
                      <a:pt x="115136" y="10561"/>
                      <a:pt x="128233" y="17671"/>
                    </a:cubicBezTo>
                    <a:lnTo>
                      <a:pt x="133411" y="21628"/>
                    </a:lnTo>
                    <a:lnTo>
                      <a:pt x="44992" y="17166"/>
                    </a:lnTo>
                    <a:lnTo>
                      <a:pt x="0" y="10305"/>
                    </a:lnTo>
                    <a:lnTo>
                      <a:pt x="1649" y="8309"/>
                    </a:lnTo>
                    <a:cubicBezTo>
                      <a:pt x="10419" y="2857"/>
                      <a:pt x="25504" y="-224"/>
                      <a:pt x="44565" y="1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4" name="任意多边形 183"/>
              <p:cNvSpPr/>
              <p:nvPr/>
            </p:nvSpPr>
            <p:spPr bwMode="auto">
              <a:xfrm>
                <a:off x="6839149" y="2462473"/>
                <a:ext cx="4507" cy="29506"/>
              </a:xfrm>
              <a:custGeom>
                <a:avLst/>
                <a:gdLst>
                  <a:gd name="connsiteX0" fmla="*/ 4507 w 4507"/>
                  <a:gd name="connsiteY0" fmla="*/ 0 h 29506"/>
                  <a:gd name="connsiteX1" fmla="*/ 0 w 4507"/>
                  <a:gd name="connsiteY1" fmla="*/ 29506 h 29506"/>
                  <a:gd name="connsiteX2" fmla="*/ 331 w 4507"/>
                  <a:gd name="connsiteY2" fmla="*/ 16273 h 29506"/>
                  <a:gd name="connsiteX3" fmla="*/ 4507 w 4507"/>
                  <a:gd name="connsiteY3" fmla="*/ 0 h 29506"/>
                </a:gdLst>
                <a:ahLst/>
                <a:cxnLst>
                  <a:cxn ang="0">
                    <a:pos x="connsiteX0" y="connsiteY0"/>
                  </a:cxn>
                  <a:cxn ang="0">
                    <a:pos x="connsiteX1" y="connsiteY1"/>
                  </a:cxn>
                  <a:cxn ang="0">
                    <a:pos x="connsiteX2" y="connsiteY2"/>
                  </a:cxn>
                  <a:cxn ang="0">
                    <a:pos x="connsiteX3" y="connsiteY3"/>
                  </a:cxn>
                </a:cxnLst>
                <a:rect l="l" t="t" r="r" b="b"/>
                <a:pathLst>
                  <a:path w="4507" h="29506">
                    <a:moveTo>
                      <a:pt x="4507" y="0"/>
                    </a:moveTo>
                    <a:lnTo>
                      <a:pt x="0" y="29506"/>
                    </a:lnTo>
                    <a:lnTo>
                      <a:pt x="331" y="16273"/>
                    </a:lnTo>
                    <a:lnTo>
                      <a:pt x="450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5" name="任意多边形 184"/>
              <p:cNvSpPr/>
              <p:nvPr/>
            </p:nvSpPr>
            <p:spPr bwMode="auto">
              <a:xfrm>
                <a:off x="6928821" y="3100230"/>
                <a:ext cx="26993" cy="52042"/>
              </a:xfrm>
              <a:custGeom>
                <a:avLst/>
                <a:gdLst>
                  <a:gd name="connsiteX0" fmla="*/ 0 w 26993"/>
                  <a:gd name="connsiteY0" fmla="*/ 0 h 52042"/>
                  <a:gd name="connsiteX1" fmla="*/ 17798 w 26993"/>
                  <a:gd name="connsiteY1" fmla="*/ 36917 h 52042"/>
                  <a:gd name="connsiteX2" fmla="*/ 26993 w 26993"/>
                  <a:gd name="connsiteY2" fmla="*/ 52042 h 52042"/>
                  <a:gd name="connsiteX3" fmla="*/ 13528 w 26993"/>
                  <a:gd name="connsiteY3" fmla="*/ 33620 h 52042"/>
                  <a:gd name="connsiteX4" fmla="*/ 894 w 26993"/>
                  <a:gd name="connsiteY4" fmla="*/ 7932 h 52042"/>
                  <a:gd name="connsiteX5" fmla="*/ 0 w 26993"/>
                  <a:gd name="connsiteY5" fmla="*/ 0 h 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2" h="52042">
                    <a:moveTo>
                      <a:pt x="0" y="0"/>
                    </a:moveTo>
                    <a:lnTo>
                      <a:pt x="17798" y="36917"/>
                    </a:lnTo>
                    <a:lnTo>
                      <a:pt x="26993" y="52042"/>
                    </a:lnTo>
                    <a:lnTo>
                      <a:pt x="13528" y="33620"/>
                    </a:lnTo>
                    <a:cubicBezTo>
                      <a:pt x="8960" y="25954"/>
                      <a:pt x="4690" y="17294"/>
                      <a:pt x="894" y="793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grpSp>
      </p:grpSp>
      <p:grpSp>
        <p:nvGrpSpPr>
          <p:cNvPr id="187" name="组合 186"/>
          <p:cNvGrpSpPr/>
          <p:nvPr userDrawn="1"/>
        </p:nvGrpSpPr>
        <p:grpSpPr>
          <a:xfrm>
            <a:off x="8451857" y="398179"/>
            <a:ext cx="338957" cy="278168"/>
            <a:chOff x="-6349" y="-20637"/>
            <a:chExt cx="2271711" cy="1863725"/>
          </a:xfrm>
          <a:solidFill>
            <a:srgbClr val="209992"/>
          </a:solidFill>
        </p:grpSpPr>
        <p:sp>
          <p:nvSpPr>
            <p:cNvPr id="188" name="Freeform 5"/>
            <p:cNvSpPr/>
            <p:nvPr/>
          </p:nvSpPr>
          <p:spPr bwMode="auto">
            <a:xfrm>
              <a:off x="-6349" y="-20637"/>
              <a:ext cx="2132012" cy="1751012"/>
            </a:xfrm>
            <a:custGeom>
              <a:avLst/>
              <a:gdLst>
                <a:gd name="T0" fmla="*/ 558 w 566"/>
                <a:gd name="T1" fmla="*/ 9 h 464"/>
                <a:gd name="T2" fmla="*/ 514 w 566"/>
                <a:gd name="T3" fmla="*/ 25 h 464"/>
                <a:gd name="T4" fmla="*/ 222 w 566"/>
                <a:gd name="T5" fmla="*/ 337 h 464"/>
                <a:gd name="T6" fmla="*/ 128 w 566"/>
                <a:gd name="T7" fmla="*/ 412 h 464"/>
                <a:gd name="T8" fmla="*/ 52 w 566"/>
                <a:gd name="T9" fmla="*/ 346 h 464"/>
                <a:gd name="T10" fmla="*/ 5 w 566"/>
                <a:gd name="T11" fmla="*/ 401 h 464"/>
                <a:gd name="T12" fmla="*/ 85 w 566"/>
                <a:gd name="T13" fmla="*/ 464 h 464"/>
                <a:gd name="T14" fmla="*/ 225 w 566"/>
                <a:gd name="T15" fmla="*/ 352 h 464"/>
                <a:gd name="T16" fmla="*/ 473 w 566"/>
                <a:gd name="T17" fmla="*/ 113 h 464"/>
                <a:gd name="T18" fmla="*/ 556 w 566"/>
                <a:gd name="T19" fmla="*/ 29 h 464"/>
                <a:gd name="T20" fmla="*/ 558 w 566"/>
                <a:gd name="T21" fmla="*/ 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63">
                  <a:moveTo>
                    <a:pt x="558" y="9"/>
                  </a:moveTo>
                  <a:cubicBezTo>
                    <a:pt x="558" y="9"/>
                    <a:pt x="542" y="0"/>
                    <a:pt x="514" y="25"/>
                  </a:cubicBezTo>
                  <a:cubicBezTo>
                    <a:pt x="485" y="50"/>
                    <a:pt x="261" y="294"/>
                    <a:pt x="222" y="337"/>
                  </a:cubicBezTo>
                  <a:cubicBezTo>
                    <a:pt x="183" y="379"/>
                    <a:pt x="146" y="417"/>
                    <a:pt x="128" y="412"/>
                  </a:cubicBezTo>
                  <a:cubicBezTo>
                    <a:pt x="109" y="408"/>
                    <a:pt x="79" y="345"/>
                    <a:pt x="52" y="346"/>
                  </a:cubicBezTo>
                  <a:cubicBezTo>
                    <a:pt x="25" y="348"/>
                    <a:pt x="0" y="384"/>
                    <a:pt x="5" y="401"/>
                  </a:cubicBezTo>
                  <a:cubicBezTo>
                    <a:pt x="9" y="419"/>
                    <a:pt x="55" y="464"/>
                    <a:pt x="85" y="464"/>
                  </a:cubicBezTo>
                  <a:cubicBezTo>
                    <a:pt x="115" y="464"/>
                    <a:pt x="200" y="379"/>
                    <a:pt x="225" y="352"/>
                  </a:cubicBezTo>
                  <a:cubicBezTo>
                    <a:pt x="250" y="326"/>
                    <a:pt x="473" y="113"/>
                    <a:pt x="473" y="113"/>
                  </a:cubicBezTo>
                  <a:cubicBezTo>
                    <a:pt x="473" y="113"/>
                    <a:pt x="547" y="40"/>
                    <a:pt x="556" y="29"/>
                  </a:cubicBezTo>
                  <a:cubicBezTo>
                    <a:pt x="566" y="18"/>
                    <a:pt x="558" y="9"/>
                    <a:pt x="558"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89" name="Freeform 6"/>
            <p:cNvSpPr/>
            <p:nvPr/>
          </p:nvSpPr>
          <p:spPr bwMode="auto">
            <a:xfrm>
              <a:off x="133350" y="-20637"/>
              <a:ext cx="2132012" cy="1751012"/>
            </a:xfrm>
            <a:custGeom>
              <a:avLst/>
              <a:gdLst>
                <a:gd name="T0" fmla="*/ 8 w 566"/>
                <a:gd name="T1" fmla="*/ 9 h 464"/>
                <a:gd name="T2" fmla="*/ 52 w 566"/>
                <a:gd name="T3" fmla="*/ 25 h 464"/>
                <a:gd name="T4" fmla="*/ 344 w 566"/>
                <a:gd name="T5" fmla="*/ 337 h 464"/>
                <a:gd name="T6" fmla="*/ 438 w 566"/>
                <a:gd name="T7" fmla="*/ 412 h 464"/>
                <a:gd name="T8" fmla="*/ 514 w 566"/>
                <a:gd name="T9" fmla="*/ 346 h 464"/>
                <a:gd name="T10" fmla="*/ 561 w 566"/>
                <a:gd name="T11" fmla="*/ 401 h 464"/>
                <a:gd name="T12" fmla="*/ 481 w 566"/>
                <a:gd name="T13" fmla="*/ 464 h 464"/>
                <a:gd name="T14" fmla="*/ 340 w 566"/>
                <a:gd name="T15" fmla="*/ 352 h 464"/>
                <a:gd name="T16" fmla="*/ 93 w 566"/>
                <a:gd name="T17" fmla="*/ 113 h 464"/>
                <a:gd name="T18" fmla="*/ 10 w 566"/>
                <a:gd name="T19" fmla="*/ 29 h 464"/>
                <a:gd name="T20" fmla="*/ 8 w 566"/>
                <a:gd name="T21" fmla="*/ 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63">
                  <a:moveTo>
                    <a:pt x="8" y="9"/>
                  </a:moveTo>
                  <a:cubicBezTo>
                    <a:pt x="8" y="9"/>
                    <a:pt x="24" y="0"/>
                    <a:pt x="52" y="25"/>
                  </a:cubicBezTo>
                  <a:cubicBezTo>
                    <a:pt x="80" y="50"/>
                    <a:pt x="304" y="294"/>
                    <a:pt x="344" y="337"/>
                  </a:cubicBezTo>
                  <a:cubicBezTo>
                    <a:pt x="383" y="379"/>
                    <a:pt x="419" y="417"/>
                    <a:pt x="438" y="412"/>
                  </a:cubicBezTo>
                  <a:cubicBezTo>
                    <a:pt x="457" y="408"/>
                    <a:pt x="487" y="345"/>
                    <a:pt x="514" y="346"/>
                  </a:cubicBezTo>
                  <a:cubicBezTo>
                    <a:pt x="540" y="348"/>
                    <a:pt x="566" y="384"/>
                    <a:pt x="561" y="401"/>
                  </a:cubicBezTo>
                  <a:cubicBezTo>
                    <a:pt x="556" y="419"/>
                    <a:pt x="511" y="464"/>
                    <a:pt x="481" y="464"/>
                  </a:cubicBezTo>
                  <a:cubicBezTo>
                    <a:pt x="451" y="464"/>
                    <a:pt x="366" y="379"/>
                    <a:pt x="340" y="352"/>
                  </a:cubicBezTo>
                  <a:cubicBezTo>
                    <a:pt x="315" y="326"/>
                    <a:pt x="93" y="113"/>
                    <a:pt x="93" y="113"/>
                  </a:cubicBezTo>
                  <a:cubicBezTo>
                    <a:pt x="93" y="113"/>
                    <a:pt x="19" y="40"/>
                    <a:pt x="10" y="29"/>
                  </a:cubicBezTo>
                  <a:cubicBezTo>
                    <a:pt x="0" y="18"/>
                    <a:pt x="8" y="9"/>
                    <a:pt x="8"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90" name="Freeform 7"/>
            <p:cNvSpPr>
              <a:spLocks noEditPoints="1"/>
            </p:cNvSpPr>
            <p:nvPr/>
          </p:nvSpPr>
          <p:spPr bwMode="auto">
            <a:xfrm>
              <a:off x="372427" y="745701"/>
              <a:ext cx="309563" cy="482599"/>
            </a:xfrm>
            <a:custGeom>
              <a:avLst/>
              <a:gdLst>
                <a:gd name="T0" fmla="*/ 82 w 82"/>
                <a:gd name="T1" fmla="*/ 2 h 128"/>
                <a:gd name="T2" fmla="*/ 81 w 82"/>
                <a:gd name="T3" fmla="*/ 26 h 128"/>
                <a:gd name="T4" fmla="*/ 81 w 82"/>
                <a:gd name="T5" fmla="*/ 78 h 128"/>
                <a:gd name="T6" fmla="*/ 69 w 82"/>
                <a:gd name="T7" fmla="*/ 118 h 128"/>
                <a:gd name="T8" fmla="*/ 37 w 82"/>
                <a:gd name="T9" fmla="*/ 128 h 128"/>
                <a:gd name="T10" fmla="*/ 7 w 82"/>
                <a:gd name="T11" fmla="*/ 121 h 128"/>
                <a:gd name="T12" fmla="*/ 11 w 82"/>
                <a:gd name="T13" fmla="*/ 109 h 128"/>
                <a:gd name="T14" fmla="*/ 37 w 82"/>
                <a:gd name="T15" fmla="*/ 116 h 128"/>
                <a:gd name="T16" fmla="*/ 66 w 82"/>
                <a:gd name="T17" fmla="*/ 85 h 128"/>
                <a:gd name="T18" fmla="*/ 66 w 82"/>
                <a:gd name="T19" fmla="*/ 75 h 128"/>
                <a:gd name="T20" fmla="*/ 65 w 82"/>
                <a:gd name="T21" fmla="*/ 75 h 128"/>
                <a:gd name="T22" fmla="*/ 37 w 82"/>
                <a:gd name="T23" fmla="*/ 90 h 128"/>
                <a:gd name="T24" fmla="*/ 0 w 82"/>
                <a:gd name="T25" fmla="*/ 47 h 128"/>
                <a:gd name="T26" fmla="*/ 39 w 82"/>
                <a:gd name="T27" fmla="*/ 0 h 128"/>
                <a:gd name="T28" fmla="*/ 67 w 82"/>
                <a:gd name="T29" fmla="*/ 16 h 128"/>
                <a:gd name="T30" fmla="*/ 67 w 82"/>
                <a:gd name="T31" fmla="*/ 16 h 128"/>
                <a:gd name="T32" fmla="*/ 68 w 82"/>
                <a:gd name="T33" fmla="*/ 2 h 128"/>
                <a:gd name="T34" fmla="*/ 82 w 82"/>
                <a:gd name="T35" fmla="*/ 2 h 128"/>
                <a:gd name="T36" fmla="*/ 65 w 82"/>
                <a:gd name="T37" fmla="*/ 37 h 128"/>
                <a:gd name="T38" fmla="*/ 64 w 82"/>
                <a:gd name="T39" fmla="*/ 30 h 128"/>
                <a:gd name="T40" fmla="*/ 42 w 82"/>
                <a:gd name="T41" fmla="*/ 13 h 128"/>
                <a:gd name="T42" fmla="*/ 16 w 82"/>
                <a:gd name="T43" fmla="*/ 46 h 128"/>
                <a:gd name="T44" fmla="*/ 42 w 82"/>
                <a:gd name="T45" fmla="*/ 78 h 128"/>
                <a:gd name="T46" fmla="*/ 64 w 82"/>
                <a:gd name="T47" fmla="*/ 61 h 128"/>
                <a:gd name="T48" fmla="*/ 65 w 82"/>
                <a:gd name="T49" fmla="*/ 53 h 128"/>
                <a:gd name="T50" fmla="*/ 65 w 82"/>
                <a:gd name="T51"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28">
                  <a:moveTo>
                    <a:pt x="82" y="2"/>
                  </a:moveTo>
                  <a:cubicBezTo>
                    <a:pt x="82" y="9"/>
                    <a:pt x="81" y="16"/>
                    <a:pt x="81" y="26"/>
                  </a:cubicBezTo>
                  <a:cubicBezTo>
                    <a:pt x="81" y="78"/>
                    <a:pt x="81" y="78"/>
                    <a:pt x="81" y="78"/>
                  </a:cubicBezTo>
                  <a:cubicBezTo>
                    <a:pt x="81" y="98"/>
                    <a:pt x="77" y="110"/>
                    <a:pt x="69" y="118"/>
                  </a:cubicBezTo>
                  <a:cubicBezTo>
                    <a:pt x="60" y="126"/>
                    <a:pt x="48" y="128"/>
                    <a:pt x="37" y="128"/>
                  </a:cubicBezTo>
                  <a:cubicBezTo>
                    <a:pt x="26" y="128"/>
                    <a:pt x="14" y="126"/>
                    <a:pt x="7" y="121"/>
                  </a:cubicBezTo>
                  <a:cubicBezTo>
                    <a:pt x="11" y="109"/>
                    <a:pt x="11" y="109"/>
                    <a:pt x="11" y="109"/>
                  </a:cubicBezTo>
                  <a:cubicBezTo>
                    <a:pt x="17" y="113"/>
                    <a:pt x="26" y="116"/>
                    <a:pt x="37" y="116"/>
                  </a:cubicBezTo>
                  <a:cubicBezTo>
                    <a:pt x="53" y="116"/>
                    <a:pt x="66" y="107"/>
                    <a:pt x="66" y="85"/>
                  </a:cubicBezTo>
                  <a:cubicBezTo>
                    <a:pt x="66" y="75"/>
                    <a:pt x="66" y="75"/>
                    <a:pt x="66" y="75"/>
                  </a:cubicBezTo>
                  <a:cubicBezTo>
                    <a:pt x="65" y="75"/>
                    <a:pt x="65" y="75"/>
                    <a:pt x="65" y="75"/>
                  </a:cubicBezTo>
                  <a:cubicBezTo>
                    <a:pt x="60" y="83"/>
                    <a:pt x="51" y="90"/>
                    <a:pt x="37" y="90"/>
                  </a:cubicBezTo>
                  <a:cubicBezTo>
                    <a:pt x="15" y="90"/>
                    <a:pt x="0" y="71"/>
                    <a:pt x="0" y="47"/>
                  </a:cubicBezTo>
                  <a:cubicBezTo>
                    <a:pt x="0" y="17"/>
                    <a:pt x="19" y="0"/>
                    <a:pt x="39" y="0"/>
                  </a:cubicBezTo>
                  <a:cubicBezTo>
                    <a:pt x="55" y="0"/>
                    <a:pt x="63" y="8"/>
                    <a:pt x="67" y="16"/>
                  </a:cubicBezTo>
                  <a:cubicBezTo>
                    <a:pt x="67" y="16"/>
                    <a:pt x="67" y="16"/>
                    <a:pt x="67" y="16"/>
                  </a:cubicBezTo>
                  <a:cubicBezTo>
                    <a:pt x="68" y="2"/>
                    <a:pt x="68" y="2"/>
                    <a:pt x="68" y="2"/>
                  </a:cubicBezTo>
                  <a:lnTo>
                    <a:pt x="82" y="2"/>
                  </a:lnTo>
                  <a:close/>
                  <a:moveTo>
                    <a:pt x="65" y="37"/>
                  </a:moveTo>
                  <a:cubicBezTo>
                    <a:pt x="65" y="34"/>
                    <a:pt x="65" y="32"/>
                    <a:pt x="64" y="30"/>
                  </a:cubicBezTo>
                  <a:cubicBezTo>
                    <a:pt x="61" y="20"/>
                    <a:pt x="54" y="13"/>
                    <a:pt x="42" y="13"/>
                  </a:cubicBezTo>
                  <a:cubicBezTo>
                    <a:pt x="27" y="13"/>
                    <a:pt x="16" y="26"/>
                    <a:pt x="16" y="46"/>
                  </a:cubicBezTo>
                  <a:cubicBezTo>
                    <a:pt x="16" y="63"/>
                    <a:pt x="25" y="78"/>
                    <a:pt x="42" y="78"/>
                  </a:cubicBezTo>
                  <a:cubicBezTo>
                    <a:pt x="52" y="78"/>
                    <a:pt x="61" y="72"/>
                    <a:pt x="64" y="61"/>
                  </a:cubicBezTo>
                  <a:cubicBezTo>
                    <a:pt x="65" y="59"/>
                    <a:pt x="65" y="56"/>
                    <a:pt x="65" y="53"/>
                  </a:cubicBezTo>
                  <a:lnTo>
                    <a:pt x="6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91" name="Freeform 9"/>
            <p:cNvSpPr>
              <a:spLocks noEditPoints="1"/>
            </p:cNvSpPr>
            <p:nvPr/>
          </p:nvSpPr>
          <p:spPr bwMode="auto">
            <a:xfrm>
              <a:off x="981286" y="231775"/>
              <a:ext cx="325438" cy="347661"/>
            </a:xfrm>
            <a:custGeom>
              <a:avLst/>
              <a:gdLst>
                <a:gd name="T0" fmla="*/ 86 w 86"/>
                <a:gd name="T1" fmla="*/ 45 h 92"/>
                <a:gd name="T2" fmla="*/ 42 w 86"/>
                <a:gd name="T3" fmla="*/ 92 h 92"/>
                <a:gd name="T4" fmla="*/ 0 w 86"/>
                <a:gd name="T5" fmla="*/ 46 h 92"/>
                <a:gd name="T6" fmla="*/ 43 w 86"/>
                <a:gd name="T7" fmla="*/ 0 h 92"/>
                <a:gd name="T8" fmla="*/ 86 w 86"/>
                <a:gd name="T9" fmla="*/ 45 h 92"/>
                <a:gd name="T10" fmla="*/ 16 w 86"/>
                <a:gd name="T11" fmla="*/ 46 h 92"/>
                <a:gd name="T12" fmla="*/ 43 w 86"/>
                <a:gd name="T13" fmla="*/ 80 h 92"/>
                <a:gd name="T14" fmla="*/ 69 w 86"/>
                <a:gd name="T15" fmla="*/ 45 h 92"/>
                <a:gd name="T16" fmla="*/ 43 w 86"/>
                <a:gd name="T17" fmla="*/ 12 h 92"/>
                <a:gd name="T18" fmla="*/ 16 w 86"/>
                <a:gd name="T19"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92">
                  <a:moveTo>
                    <a:pt x="86" y="45"/>
                  </a:moveTo>
                  <a:cubicBezTo>
                    <a:pt x="86" y="78"/>
                    <a:pt x="63" y="92"/>
                    <a:pt x="42" y="92"/>
                  </a:cubicBezTo>
                  <a:cubicBezTo>
                    <a:pt x="18" y="92"/>
                    <a:pt x="0" y="74"/>
                    <a:pt x="0" y="46"/>
                  </a:cubicBezTo>
                  <a:cubicBezTo>
                    <a:pt x="0" y="17"/>
                    <a:pt x="19" y="0"/>
                    <a:pt x="43" y="0"/>
                  </a:cubicBezTo>
                  <a:cubicBezTo>
                    <a:pt x="69" y="0"/>
                    <a:pt x="86" y="18"/>
                    <a:pt x="86" y="45"/>
                  </a:cubicBezTo>
                  <a:close/>
                  <a:moveTo>
                    <a:pt x="16" y="46"/>
                  </a:moveTo>
                  <a:cubicBezTo>
                    <a:pt x="16" y="65"/>
                    <a:pt x="27" y="80"/>
                    <a:pt x="43" y="80"/>
                  </a:cubicBezTo>
                  <a:cubicBezTo>
                    <a:pt x="58" y="80"/>
                    <a:pt x="69" y="65"/>
                    <a:pt x="69" y="45"/>
                  </a:cubicBezTo>
                  <a:cubicBezTo>
                    <a:pt x="69" y="31"/>
                    <a:pt x="62" y="12"/>
                    <a:pt x="43" y="12"/>
                  </a:cubicBezTo>
                  <a:cubicBezTo>
                    <a:pt x="24" y="12"/>
                    <a:pt x="16" y="29"/>
                    <a:pt x="16"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92" name="Rectangle 11"/>
            <p:cNvSpPr>
              <a:spLocks noChangeArrowheads="1"/>
            </p:cNvSpPr>
            <p:nvPr/>
          </p:nvSpPr>
          <p:spPr bwMode="auto">
            <a:xfrm>
              <a:off x="1628141" y="714374"/>
              <a:ext cx="60326" cy="487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93" name="Freeform 13"/>
            <p:cNvSpPr/>
            <p:nvPr/>
          </p:nvSpPr>
          <p:spPr bwMode="auto">
            <a:xfrm>
              <a:off x="1014518" y="1344614"/>
              <a:ext cx="219075" cy="498474"/>
            </a:xfrm>
            <a:custGeom>
              <a:avLst/>
              <a:gdLst>
                <a:gd name="T0" fmla="*/ 12 w 58"/>
                <a:gd name="T1" fmla="*/ 132 h 132"/>
                <a:gd name="T2" fmla="*/ 12 w 58"/>
                <a:gd name="T3" fmla="*/ 56 h 132"/>
                <a:gd name="T4" fmla="*/ 0 w 58"/>
                <a:gd name="T5" fmla="*/ 56 h 132"/>
                <a:gd name="T6" fmla="*/ 0 w 58"/>
                <a:gd name="T7" fmla="*/ 44 h 132"/>
                <a:gd name="T8" fmla="*/ 12 w 58"/>
                <a:gd name="T9" fmla="*/ 44 h 132"/>
                <a:gd name="T10" fmla="*/ 12 w 58"/>
                <a:gd name="T11" fmla="*/ 39 h 132"/>
                <a:gd name="T12" fmla="*/ 23 w 58"/>
                <a:gd name="T13" fmla="*/ 9 h 132"/>
                <a:gd name="T14" fmla="*/ 44 w 58"/>
                <a:gd name="T15" fmla="*/ 0 h 132"/>
                <a:gd name="T16" fmla="*/ 58 w 58"/>
                <a:gd name="T17" fmla="*/ 3 h 132"/>
                <a:gd name="T18" fmla="*/ 55 w 58"/>
                <a:gd name="T19" fmla="*/ 15 h 132"/>
                <a:gd name="T20" fmla="*/ 45 w 58"/>
                <a:gd name="T21" fmla="*/ 13 h 132"/>
                <a:gd name="T22" fmla="*/ 28 w 58"/>
                <a:gd name="T23" fmla="*/ 39 h 132"/>
                <a:gd name="T24" fmla="*/ 28 w 58"/>
                <a:gd name="T25" fmla="*/ 44 h 132"/>
                <a:gd name="T26" fmla="*/ 49 w 58"/>
                <a:gd name="T27" fmla="*/ 44 h 132"/>
                <a:gd name="T28" fmla="*/ 49 w 58"/>
                <a:gd name="T29" fmla="*/ 56 h 132"/>
                <a:gd name="T30" fmla="*/ 28 w 58"/>
                <a:gd name="T31" fmla="*/ 56 h 132"/>
                <a:gd name="T32" fmla="*/ 28 w 58"/>
                <a:gd name="T33" fmla="*/ 132 h 132"/>
                <a:gd name="T34" fmla="*/ 12 w 58"/>
                <a:gd name="T3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132">
                  <a:moveTo>
                    <a:pt x="12" y="132"/>
                  </a:moveTo>
                  <a:cubicBezTo>
                    <a:pt x="12" y="56"/>
                    <a:pt x="12" y="56"/>
                    <a:pt x="12" y="56"/>
                  </a:cubicBezTo>
                  <a:cubicBezTo>
                    <a:pt x="0" y="56"/>
                    <a:pt x="0" y="56"/>
                    <a:pt x="0" y="56"/>
                  </a:cubicBezTo>
                  <a:cubicBezTo>
                    <a:pt x="0" y="44"/>
                    <a:pt x="0" y="44"/>
                    <a:pt x="0" y="44"/>
                  </a:cubicBezTo>
                  <a:cubicBezTo>
                    <a:pt x="12" y="44"/>
                    <a:pt x="12" y="44"/>
                    <a:pt x="12" y="44"/>
                  </a:cubicBezTo>
                  <a:cubicBezTo>
                    <a:pt x="12" y="39"/>
                    <a:pt x="12" y="39"/>
                    <a:pt x="12" y="39"/>
                  </a:cubicBezTo>
                  <a:cubicBezTo>
                    <a:pt x="12" y="27"/>
                    <a:pt x="15" y="16"/>
                    <a:pt x="23" y="9"/>
                  </a:cubicBezTo>
                  <a:cubicBezTo>
                    <a:pt x="29" y="3"/>
                    <a:pt x="37" y="0"/>
                    <a:pt x="44" y="0"/>
                  </a:cubicBezTo>
                  <a:cubicBezTo>
                    <a:pt x="50" y="0"/>
                    <a:pt x="55" y="2"/>
                    <a:pt x="58" y="3"/>
                  </a:cubicBezTo>
                  <a:cubicBezTo>
                    <a:pt x="55" y="15"/>
                    <a:pt x="55" y="15"/>
                    <a:pt x="55" y="15"/>
                  </a:cubicBezTo>
                  <a:cubicBezTo>
                    <a:pt x="53" y="14"/>
                    <a:pt x="50" y="13"/>
                    <a:pt x="45" y="13"/>
                  </a:cubicBezTo>
                  <a:cubicBezTo>
                    <a:pt x="32" y="13"/>
                    <a:pt x="28" y="25"/>
                    <a:pt x="28" y="39"/>
                  </a:cubicBezTo>
                  <a:cubicBezTo>
                    <a:pt x="28" y="44"/>
                    <a:pt x="28" y="44"/>
                    <a:pt x="28" y="44"/>
                  </a:cubicBezTo>
                  <a:cubicBezTo>
                    <a:pt x="49" y="44"/>
                    <a:pt x="49" y="44"/>
                    <a:pt x="49" y="44"/>
                  </a:cubicBezTo>
                  <a:cubicBezTo>
                    <a:pt x="49" y="56"/>
                    <a:pt x="49" y="56"/>
                    <a:pt x="49" y="56"/>
                  </a:cubicBezTo>
                  <a:cubicBezTo>
                    <a:pt x="28" y="56"/>
                    <a:pt x="28" y="56"/>
                    <a:pt x="28" y="56"/>
                  </a:cubicBezTo>
                  <a:cubicBezTo>
                    <a:pt x="28" y="132"/>
                    <a:pt x="28" y="132"/>
                    <a:pt x="28" y="132"/>
                  </a:cubicBezTo>
                  <a:lnTo>
                    <a:pt x="12"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Tree>
    <p:extLst>
      <p:ext uri="{BB962C8B-B14F-4D97-AF65-F5344CB8AC3E}">
        <p14:creationId xmlns:p14="http://schemas.microsoft.com/office/powerpoint/2010/main" val="2703495552"/>
      </p:ext>
    </p:extLst>
  </p:cSld>
  <p:clrMapOvr>
    <a:masterClrMapping/>
  </p:clrMapOvr>
  <p:transition/>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94" name="任意多边形 93"/>
          <p:cNvSpPr/>
          <p:nvPr userDrawn="1"/>
        </p:nvSpPr>
        <p:spPr>
          <a:xfrm rot="2050937">
            <a:off x="-74828" y="-150665"/>
            <a:ext cx="598008" cy="895052"/>
          </a:xfrm>
          <a:custGeom>
            <a:avLst/>
            <a:gdLst>
              <a:gd name="connsiteX0" fmla="*/ 0 w 797344"/>
              <a:gd name="connsiteY0" fmla="*/ 541514 h 1193034"/>
              <a:gd name="connsiteX1" fmla="*/ 797344 w 797344"/>
              <a:gd name="connsiteY1" fmla="*/ 0 h 1193034"/>
              <a:gd name="connsiteX2" fmla="*/ 797344 w 797344"/>
              <a:gd name="connsiteY2" fmla="*/ 952027 h 1193034"/>
              <a:gd name="connsiteX3" fmla="*/ 442478 w 797344"/>
              <a:gd name="connsiteY3" fmla="*/ 1193034 h 1193034"/>
              <a:gd name="connsiteX4" fmla="*/ 0 w 797344"/>
              <a:gd name="connsiteY4" fmla="*/ 541514 h 119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344" h="1193034">
                <a:moveTo>
                  <a:pt x="0" y="541514"/>
                </a:moveTo>
                <a:lnTo>
                  <a:pt x="797344" y="0"/>
                </a:lnTo>
                <a:lnTo>
                  <a:pt x="797344" y="952027"/>
                </a:lnTo>
                <a:lnTo>
                  <a:pt x="442478" y="1193034"/>
                </a:lnTo>
                <a:lnTo>
                  <a:pt x="0" y="541514"/>
                </a:lnTo>
                <a:close/>
              </a:path>
            </a:pathLst>
          </a:custGeom>
          <a:solidFill>
            <a:srgbClr val="93C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5" name="直接连接符 94"/>
          <p:cNvCxnSpPr/>
          <p:nvPr userDrawn="1"/>
        </p:nvCxnSpPr>
        <p:spPr>
          <a:xfrm>
            <a:off x="758539" y="686012"/>
            <a:ext cx="8385461" cy="0"/>
          </a:xfrm>
          <a:prstGeom prst="line">
            <a:avLst/>
          </a:prstGeom>
          <a:ln>
            <a:solidFill>
              <a:srgbClr val="93CD95"/>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userDrawn="1"/>
        </p:nvGrpSpPr>
        <p:grpSpPr>
          <a:xfrm>
            <a:off x="588947" y="199549"/>
            <a:ext cx="344471" cy="488641"/>
            <a:chOff x="391250" y="387479"/>
            <a:chExt cx="397634" cy="563879"/>
          </a:xfrm>
          <a:solidFill>
            <a:srgbClr val="93CD95"/>
          </a:solidFill>
        </p:grpSpPr>
        <p:sp>
          <p:nvSpPr>
            <p:cNvPr id="97" name="等腰三角形 96"/>
            <p:cNvSpPr/>
            <p:nvPr/>
          </p:nvSpPr>
          <p:spPr>
            <a:xfrm rot="10800000">
              <a:off x="529460" y="777168"/>
              <a:ext cx="121215" cy="174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8" name="组合 97"/>
            <p:cNvGrpSpPr/>
            <p:nvPr/>
          </p:nvGrpSpPr>
          <p:grpSpPr>
            <a:xfrm>
              <a:off x="391250" y="387479"/>
              <a:ext cx="397634" cy="397114"/>
              <a:chOff x="6824663" y="1646544"/>
              <a:chExt cx="2020889" cy="2018243"/>
            </a:xfrm>
            <a:grpFill/>
          </p:grpSpPr>
          <p:sp>
            <p:nvSpPr>
              <p:cNvPr id="99" name="Oval 27"/>
              <p:cNvSpPr>
                <a:spLocks noChangeArrowheads="1"/>
              </p:cNvSpPr>
              <p:nvPr/>
            </p:nvSpPr>
            <p:spPr bwMode="auto">
              <a:xfrm>
                <a:off x="750252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0" name="Oval 28"/>
              <p:cNvSpPr>
                <a:spLocks noChangeArrowheads="1"/>
              </p:cNvSpPr>
              <p:nvPr/>
            </p:nvSpPr>
            <p:spPr bwMode="auto">
              <a:xfrm>
                <a:off x="7807325" y="2598738"/>
                <a:ext cx="227012"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1" name="Oval 29"/>
              <p:cNvSpPr>
                <a:spLocks noChangeArrowheads="1"/>
              </p:cNvSpPr>
              <p:nvPr/>
            </p:nvSpPr>
            <p:spPr bwMode="auto">
              <a:xfrm>
                <a:off x="810577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2" name="Oval 30"/>
              <p:cNvSpPr>
                <a:spLocks noChangeArrowheads="1"/>
              </p:cNvSpPr>
              <p:nvPr/>
            </p:nvSpPr>
            <p:spPr bwMode="auto">
              <a:xfrm>
                <a:off x="7962900" y="28749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3" name="Oval 31"/>
              <p:cNvSpPr>
                <a:spLocks noChangeArrowheads="1"/>
              </p:cNvSpPr>
              <p:nvPr/>
            </p:nvSpPr>
            <p:spPr bwMode="auto">
              <a:xfrm>
                <a:off x="7796213" y="3141663"/>
                <a:ext cx="222250" cy="1889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4" name="Oval 32"/>
              <p:cNvSpPr>
                <a:spLocks noChangeArrowheads="1"/>
              </p:cNvSpPr>
              <p:nvPr/>
            </p:nvSpPr>
            <p:spPr bwMode="auto">
              <a:xfrm>
                <a:off x="7800975" y="3541713"/>
                <a:ext cx="176212" cy="90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5" name="Oval 36"/>
              <p:cNvSpPr>
                <a:spLocks noChangeArrowheads="1"/>
              </p:cNvSpPr>
              <p:nvPr/>
            </p:nvSpPr>
            <p:spPr bwMode="auto">
              <a:xfrm>
                <a:off x="7505700" y="3149600"/>
                <a:ext cx="223837"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6" name="Oval 37"/>
              <p:cNvSpPr>
                <a:spLocks noChangeArrowheads="1"/>
              </p:cNvSpPr>
              <p:nvPr/>
            </p:nvSpPr>
            <p:spPr bwMode="auto">
              <a:xfrm>
                <a:off x="7661275" y="3355975"/>
                <a:ext cx="222250" cy="1698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7" name="Freeform 38"/>
              <p:cNvSpPr/>
              <p:nvPr/>
            </p:nvSpPr>
            <p:spPr bwMode="auto">
              <a:xfrm>
                <a:off x="7559675" y="3511550"/>
                <a:ext cx="184150" cy="123825"/>
              </a:xfrm>
              <a:custGeom>
                <a:avLst/>
                <a:gdLst>
                  <a:gd name="T0" fmla="*/ 47 w 49"/>
                  <a:gd name="T1" fmla="*/ 24 h 33"/>
                  <a:gd name="T2" fmla="*/ 20 w 49"/>
                  <a:gd name="T3" fmla="*/ 29 h 33"/>
                  <a:gd name="T4" fmla="*/ 2 w 49"/>
                  <a:gd name="T5" fmla="*/ 9 h 33"/>
                  <a:gd name="T6" fmla="*/ 28 w 49"/>
                  <a:gd name="T7" fmla="*/ 4 h 33"/>
                  <a:gd name="T8" fmla="*/ 47 w 49"/>
                  <a:gd name="T9" fmla="*/ 24 h 33"/>
                </a:gdLst>
                <a:ahLst/>
                <a:cxnLst>
                  <a:cxn ang="0">
                    <a:pos x="T0" y="T1"/>
                  </a:cxn>
                  <a:cxn ang="0">
                    <a:pos x="T2" y="T3"/>
                  </a:cxn>
                  <a:cxn ang="0">
                    <a:pos x="T4" y="T5"/>
                  </a:cxn>
                  <a:cxn ang="0">
                    <a:pos x="T6" y="T7"/>
                  </a:cxn>
                  <a:cxn ang="0">
                    <a:pos x="T8" y="T9"/>
                  </a:cxn>
                </a:cxnLst>
                <a:rect l="0" t="0" r="r" b="b"/>
                <a:pathLst>
                  <a:path w="49" h="33">
                    <a:moveTo>
                      <a:pt x="47" y="24"/>
                    </a:moveTo>
                    <a:cubicBezTo>
                      <a:pt x="45" y="31"/>
                      <a:pt x="33" y="33"/>
                      <a:pt x="20" y="29"/>
                    </a:cubicBezTo>
                    <a:cubicBezTo>
                      <a:pt x="8" y="25"/>
                      <a:pt x="0" y="16"/>
                      <a:pt x="2" y="9"/>
                    </a:cubicBezTo>
                    <a:cubicBezTo>
                      <a:pt x="4" y="2"/>
                      <a:pt x="16" y="0"/>
                      <a:pt x="28" y="4"/>
                    </a:cubicBezTo>
                    <a:cubicBezTo>
                      <a:pt x="41" y="8"/>
                      <a:pt x="49" y="17"/>
                      <a:pt x="47" y="24"/>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08" name="Oval 39"/>
              <p:cNvSpPr>
                <a:spLocks noChangeArrowheads="1"/>
              </p:cNvSpPr>
              <p:nvPr/>
            </p:nvSpPr>
            <p:spPr bwMode="auto">
              <a:xfrm>
                <a:off x="7921625" y="3355975"/>
                <a:ext cx="192087" cy="1746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9" name="Freeform 40"/>
              <p:cNvSpPr/>
              <p:nvPr/>
            </p:nvSpPr>
            <p:spPr bwMode="auto">
              <a:xfrm>
                <a:off x="8078788" y="3127375"/>
                <a:ext cx="204787" cy="225425"/>
              </a:xfrm>
              <a:custGeom>
                <a:avLst/>
                <a:gdLst>
                  <a:gd name="T0" fmla="*/ 50 w 54"/>
                  <a:gd name="T1" fmla="*/ 37 h 60"/>
                  <a:gd name="T2" fmla="*/ 19 w 54"/>
                  <a:gd name="T3" fmla="*/ 56 h 60"/>
                  <a:gd name="T4" fmla="*/ 4 w 54"/>
                  <a:gd name="T5" fmla="*/ 23 h 60"/>
                  <a:gd name="T6" fmla="*/ 35 w 54"/>
                  <a:gd name="T7" fmla="*/ 4 h 60"/>
                  <a:gd name="T8" fmla="*/ 50 w 54"/>
                  <a:gd name="T9" fmla="*/ 37 h 60"/>
                </a:gdLst>
                <a:ahLst/>
                <a:cxnLst>
                  <a:cxn ang="0">
                    <a:pos x="T0" y="T1"/>
                  </a:cxn>
                  <a:cxn ang="0">
                    <a:pos x="T2" y="T3"/>
                  </a:cxn>
                  <a:cxn ang="0">
                    <a:pos x="T4" y="T5"/>
                  </a:cxn>
                  <a:cxn ang="0">
                    <a:pos x="T6" y="T7"/>
                  </a:cxn>
                  <a:cxn ang="0">
                    <a:pos x="T8" y="T9"/>
                  </a:cxn>
                </a:cxnLst>
                <a:rect l="0" t="0" r="r" b="b"/>
                <a:pathLst>
                  <a:path w="54" h="60">
                    <a:moveTo>
                      <a:pt x="50" y="37"/>
                    </a:moveTo>
                    <a:cubicBezTo>
                      <a:pt x="45" y="51"/>
                      <a:pt x="31" y="60"/>
                      <a:pt x="19" y="56"/>
                    </a:cubicBezTo>
                    <a:cubicBezTo>
                      <a:pt x="6" y="52"/>
                      <a:pt x="0" y="37"/>
                      <a:pt x="4" y="23"/>
                    </a:cubicBezTo>
                    <a:cubicBezTo>
                      <a:pt x="9" y="8"/>
                      <a:pt x="23" y="0"/>
                      <a:pt x="35" y="4"/>
                    </a:cubicBezTo>
                    <a:cubicBezTo>
                      <a:pt x="48" y="8"/>
                      <a:pt x="54" y="23"/>
                      <a:pt x="50" y="3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0" name="Oval 41"/>
              <p:cNvSpPr>
                <a:spLocks noChangeArrowheads="1"/>
              </p:cNvSpPr>
              <p:nvPr/>
            </p:nvSpPr>
            <p:spPr bwMode="auto">
              <a:xfrm>
                <a:off x="7664450" y="2897188"/>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1" name="Oval 42"/>
              <p:cNvSpPr>
                <a:spLocks noChangeArrowheads="1"/>
              </p:cNvSpPr>
              <p:nvPr/>
            </p:nvSpPr>
            <p:spPr bwMode="auto">
              <a:xfrm>
                <a:off x="7381875" y="2874963"/>
                <a:ext cx="227012"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2" name="Oval 43"/>
              <p:cNvSpPr>
                <a:spLocks noChangeArrowheads="1"/>
              </p:cNvSpPr>
              <p:nvPr/>
            </p:nvSpPr>
            <p:spPr bwMode="auto">
              <a:xfrm>
                <a:off x="8615363" y="2587625"/>
                <a:ext cx="139700"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3" name="Oval 44"/>
              <p:cNvSpPr>
                <a:spLocks noChangeArrowheads="1"/>
              </p:cNvSpPr>
              <p:nvPr/>
            </p:nvSpPr>
            <p:spPr bwMode="auto">
              <a:xfrm>
                <a:off x="7011988" y="2622550"/>
                <a:ext cx="169862" cy="2063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4" name="Freeform 45"/>
              <p:cNvSpPr/>
              <p:nvPr/>
            </p:nvSpPr>
            <p:spPr bwMode="auto">
              <a:xfrm>
                <a:off x="6850063" y="2606675"/>
                <a:ext cx="120650" cy="207962"/>
              </a:xfrm>
              <a:custGeom>
                <a:avLst/>
                <a:gdLst>
                  <a:gd name="T0" fmla="*/ 2 w 32"/>
                  <a:gd name="T1" fmla="*/ 29 h 55"/>
                  <a:gd name="T2" fmla="*/ 19 w 32"/>
                  <a:gd name="T3" fmla="*/ 54 h 55"/>
                  <a:gd name="T4" fmla="*/ 30 w 32"/>
                  <a:gd name="T5" fmla="*/ 26 h 55"/>
                  <a:gd name="T6" fmla="*/ 12 w 32"/>
                  <a:gd name="T7" fmla="*/ 1 h 55"/>
                  <a:gd name="T8" fmla="*/ 2 w 32"/>
                  <a:gd name="T9" fmla="*/ 29 h 55"/>
                </a:gdLst>
                <a:ahLst/>
                <a:cxnLst>
                  <a:cxn ang="0">
                    <a:pos x="T0" y="T1"/>
                  </a:cxn>
                  <a:cxn ang="0">
                    <a:pos x="T2" y="T3"/>
                  </a:cxn>
                  <a:cxn ang="0">
                    <a:pos x="T4" y="T5"/>
                  </a:cxn>
                  <a:cxn ang="0">
                    <a:pos x="T6" y="T7"/>
                  </a:cxn>
                  <a:cxn ang="0">
                    <a:pos x="T8" y="T9"/>
                  </a:cxn>
                </a:cxnLst>
                <a:rect l="0" t="0" r="r" b="b"/>
                <a:pathLst>
                  <a:path w="32" h="55">
                    <a:moveTo>
                      <a:pt x="2" y="29"/>
                    </a:moveTo>
                    <a:cubicBezTo>
                      <a:pt x="3" y="44"/>
                      <a:pt x="11" y="55"/>
                      <a:pt x="19" y="54"/>
                    </a:cubicBezTo>
                    <a:cubicBezTo>
                      <a:pt x="27" y="53"/>
                      <a:pt x="32" y="40"/>
                      <a:pt x="30" y="26"/>
                    </a:cubicBezTo>
                    <a:cubicBezTo>
                      <a:pt x="28" y="11"/>
                      <a:pt x="20" y="0"/>
                      <a:pt x="12" y="1"/>
                    </a:cubicBezTo>
                    <a:cubicBezTo>
                      <a:pt x="4" y="2"/>
                      <a:pt x="0" y="15"/>
                      <a:pt x="2"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5" name="Freeform 46"/>
              <p:cNvSpPr/>
              <p:nvPr/>
            </p:nvSpPr>
            <p:spPr bwMode="auto">
              <a:xfrm>
                <a:off x="6948488" y="2825750"/>
                <a:ext cx="123825" cy="211137"/>
              </a:xfrm>
              <a:custGeom>
                <a:avLst/>
                <a:gdLst>
                  <a:gd name="T0" fmla="*/ 3 w 33"/>
                  <a:gd name="T1" fmla="*/ 31 h 56"/>
                  <a:gd name="T2" fmla="*/ 22 w 33"/>
                  <a:gd name="T3" fmla="*/ 55 h 56"/>
                  <a:gd name="T4" fmla="*/ 30 w 33"/>
                  <a:gd name="T5" fmla="*/ 26 h 56"/>
                  <a:gd name="T6" fmla="*/ 11 w 33"/>
                  <a:gd name="T7" fmla="*/ 2 h 56"/>
                  <a:gd name="T8" fmla="*/ 3 w 33"/>
                  <a:gd name="T9" fmla="*/ 31 h 56"/>
                </a:gdLst>
                <a:ahLst/>
                <a:cxnLst>
                  <a:cxn ang="0">
                    <a:pos x="T0" y="T1"/>
                  </a:cxn>
                  <a:cxn ang="0">
                    <a:pos x="T2" y="T3"/>
                  </a:cxn>
                  <a:cxn ang="0">
                    <a:pos x="T4" y="T5"/>
                  </a:cxn>
                  <a:cxn ang="0">
                    <a:pos x="T6" y="T7"/>
                  </a:cxn>
                  <a:cxn ang="0">
                    <a:pos x="T8" y="T9"/>
                  </a:cxn>
                </a:cxnLst>
                <a:rect l="0" t="0" r="r" b="b"/>
                <a:pathLst>
                  <a:path w="33" h="56">
                    <a:moveTo>
                      <a:pt x="3" y="31"/>
                    </a:moveTo>
                    <a:cubicBezTo>
                      <a:pt x="6" y="46"/>
                      <a:pt x="14" y="56"/>
                      <a:pt x="22" y="55"/>
                    </a:cubicBezTo>
                    <a:cubicBezTo>
                      <a:pt x="30" y="53"/>
                      <a:pt x="33" y="40"/>
                      <a:pt x="30" y="26"/>
                    </a:cubicBezTo>
                    <a:cubicBezTo>
                      <a:pt x="27" y="11"/>
                      <a:pt x="19" y="0"/>
                      <a:pt x="11" y="2"/>
                    </a:cubicBezTo>
                    <a:cubicBezTo>
                      <a:pt x="3"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6" name="Freeform 47"/>
              <p:cNvSpPr/>
              <p:nvPr/>
            </p:nvSpPr>
            <p:spPr bwMode="auto">
              <a:xfrm>
                <a:off x="7050088" y="3051175"/>
                <a:ext cx="161925" cy="203200"/>
              </a:xfrm>
              <a:custGeom>
                <a:avLst/>
                <a:gdLst>
                  <a:gd name="T0" fmla="*/ 8 w 43"/>
                  <a:gd name="T1" fmla="*/ 35 h 54"/>
                  <a:gd name="T2" fmla="*/ 36 w 43"/>
                  <a:gd name="T3" fmla="*/ 50 h 54"/>
                  <a:gd name="T4" fmla="*/ 34 w 43"/>
                  <a:gd name="T5" fmla="*/ 19 h 54"/>
                  <a:gd name="T6" fmla="*/ 7 w 43"/>
                  <a:gd name="T7" fmla="*/ 4 h 54"/>
                  <a:gd name="T8" fmla="*/ 8 w 43"/>
                  <a:gd name="T9" fmla="*/ 35 h 54"/>
                </a:gdLst>
                <a:ahLst/>
                <a:cxnLst>
                  <a:cxn ang="0">
                    <a:pos x="T0" y="T1"/>
                  </a:cxn>
                  <a:cxn ang="0">
                    <a:pos x="T2" y="T3"/>
                  </a:cxn>
                  <a:cxn ang="0">
                    <a:pos x="T4" y="T5"/>
                  </a:cxn>
                  <a:cxn ang="0">
                    <a:pos x="T6" y="T7"/>
                  </a:cxn>
                  <a:cxn ang="0">
                    <a:pos x="T8" y="T9"/>
                  </a:cxn>
                </a:cxnLst>
                <a:rect l="0" t="0" r="r" b="b"/>
                <a:pathLst>
                  <a:path w="43" h="54">
                    <a:moveTo>
                      <a:pt x="8" y="35"/>
                    </a:moveTo>
                    <a:cubicBezTo>
                      <a:pt x="16" y="48"/>
                      <a:pt x="28" y="54"/>
                      <a:pt x="36" y="50"/>
                    </a:cubicBezTo>
                    <a:cubicBezTo>
                      <a:pt x="43" y="45"/>
                      <a:pt x="42" y="31"/>
                      <a:pt x="34" y="19"/>
                    </a:cubicBezTo>
                    <a:cubicBezTo>
                      <a:pt x="26" y="6"/>
                      <a:pt x="14" y="0"/>
                      <a:pt x="7" y="4"/>
                    </a:cubicBezTo>
                    <a:cubicBezTo>
                      <a:pt x="0" y="9"/>
                      <a:pt x="0" y="23"/>
                      <a:pt x="8" y="3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7" name="Freeform 49"/>
              <p:cNvSpPr/>
              <p:nvPr/>
            </p:nvSpPr>
            <p:spPr bwMode="auto">
              <a:xfrm>
                <a:off x="6918325" y="3025775"/>
                <a:ext cx="87312" cy="146050"/>
              </a:xfrm>
              <a:custGeom>
                <a:avLst/>
                <a:gdLst>
                  <a:gd name="T0" fmla="*/ 3 w 23"/>
                  <a:gd name="T1" fmla="*/ 22 h 39"/>
                  <a:gd name="T2" fmla="*/ 18 w 23"/>
                  <a:gd name="T3" fmla="*/ 38 h 39"/>
                  <a:gd name="T4" fmla="*/ 20 w 23"/>
                  <a:gd name="T5" fmla="*/ 17 h 39"/>
                  <a:gd name="T6" fmla="*/ 6 w 23"/>
                  <a:gd name="T7" fmla="*/ 1 h 39"/>
                  <a:gd name="T8" fmla="*/ 3 w 23"/>
                  <a:gd name="T9" fmla="*/ 22 h 39"/>
                </a:gdLst>
                <a:ahLst/>
                <a:cxnLst>
                  <a:cxn ang="0">
                    <a:pos x="T0" y="T1"/>
                  </a:cxn>
                  <a:cxn ang="0">
                    <a:pos x="T2" y="T3"/>
                  </a:cxn>
                  <a:cxn ang="0">
                    <a:pos x="T4" y="T5"/>
                  </a:cxn>
                  <a:cxn ang="0">
                    <a:pos x="T6" y="T7"/>
                  </a:cxn>
                  <a:cxn ang="0">
                    <a:pos x="T8" y="T9"/>
                  </a:cxn>
                </a:cxnLst>
                <a:rect l="0" t="0" r="r" b="b"/>
                <a:pathLst>
                  <a:path w="23" h="39">
                    <a:moveTo>
                      <a:pt x="3" y="22"/>
                    </a:moveTo>
                    <a:cubicBezTo>
                      <a:pt x="7" y="32"/>
                      <a:pt x="13" y="39"/>
                      <a:pt x="18" y="38"/>
                    </a:cubicBezTo>
                    <a:cubicBezTo>
                      <a:pt x="22" y="36"/>
                      <a:pt x="23" y="27"/>
                      <a:pt x="20" y="17"/>
                    </a:cubicBezTo>
                    <a:cubicBezTo>
                      <a:pt x="17" y="7"/>
                      <a:pt x="11" y="0"/>
                      <a:pt x="6" y="1"/>
                    </a:cubicBezTo>
                    <a:cubicBezTo>
                      <a:pt x="1" y="3"/>
                      <a:pt x="0" y="12"/>
                      <a:pt x="3"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8" name="Freeform 52"/>
              <p:cNvSpPr/>
              <p:nvPr/>
            </p:nvSpPr>
            <p:spPr bwMode="auto">
              <a:xfrm>
                <a:off x="8686800" y="2832100"/>
                <a:ext cx="115887" cy="174625"/>
              </a:xfrm>
              <a:custGeom>
                <a:avLst/>
                <a:gdLst>
                  <a:gd name="T0" fmla="*/ 28 w 31"/>
                  <a:gd name="T1" fmla="*/ 22 h 46"/>
                  <a:gd name="T2" fmla="*/ 10 w 31"/>
                  <a:gd name="T3" fmla="*/ 46 h 46"/>
                  <a:gd name="T4" fmla="*/ 3 w 31"/>
                  <a:gd name="T5" fmla="*/ 23 h 46"/>
                  <a:gd name="T6" fmla="*/ 21 w 31"/>
                  <a:gd name="T7" fmla="*/ 0 h 46"/>
                  <a:gd name="T8" fmla="*/ 28 w 31"/>
                  <a:gd name="T9" fmla="*/ 22 h 46"/>
                </a:gdLst>
                <a:ahLst/>
                <a:cxnLst>
                  <a:cxn ang="0">
                    <a:pos x="T0" y="T1"/>
                  </a:cxn>
                  <a:cxn ang="0">
                    <a:pos x="T2" y="T3"/>
                  </a:cxn>
                  <a:cxn ang="0">
                    <a:pos x="T4" y="T5"/>
                  </a:cxn>
                  <a:cxn ang="0">
                    <a:pos x="T6" y="T7"/>
                  </a:cxn>
                  <a:cxn ang="0">
                    <a:pos x="T8" y="T9"/>
                  </a:cxn>
                </a:cxnLst>
                <a:rect l="0" t="0" r="r" b="b"/>
                <a:pathLst>
                  <a:path w="31" h="46">
                    <a:moveTo>
                      <a:pt x="28" y="22"/>
                    </a:moveTo>
                    <a:cubicBezTo>
                      <a:pt x="25" y="35"/>
                      <a:pt x="17" y="46"/>
                      <a:pt x="10" y="46"/>
                    </a:cubicBezTo>
                    <a:cubicBezTo>
                      <a:pt x="3" y="46"/>
                      <a:pt x="0" y="36"/>
                      <a:pt x="3" y="23"/>
                    </a:cubicBezTo>
                    <a:cubicBezTo>
                      <a:pt x="6" y="11"/>
                      <a:pt x="14" y="0"/>
                      <a:pt x="21" y="0"/>
                    </a:cubicBezTo>
                    <a:cubicBezTo>
                      <a:pt x="28" y="0"/>
                      <a:pt x="31" y="10"/>
                      <a:pt x="28"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9" name="Oval 54"/>
              <p:cNvSpPr>
                <a:spLocks noChangeArrowheads="1"/>
              </p:cNvSpPr>
              <p:nvPr/>
            </p:nvSpPr>
            <p:spPr bwMode="auto">
              <a:xfrm>
                <a:off x="7246938" y="2603500"/>
                <a:ext cx="180975" cy="217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0" name="Oval 55"/>
              <p:cNvSpPr>
                <a:spLocks noChangeArrowheads="1"/>
              </p:cNvSpPr>
              <p:nvPr/>
            </p:nvSpPr>
            <p:spPr bwMode="auto">
              <a:xfrm>
                <a:off x="7140575" y="2847975"/>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1" name="Freeform 56"/>
              <p:cNvSpPr/>
              <p:nvPr/>
            </p:nvSpPr>
            <p:spPr bwMode="auto">
              <a:xfrm>
                <a:off x="7261225" y="3111500"/>
                <a:ext cx="200025" cy="219075"/>
              </a:xfrm>
              <a:custGeom>
                <a:avLst/>
                <a:gdLst>
                  <a:gd name="T0" fmla="*/ 44 w 53"/>
                  <a:gd name="T1" fmla="*/ 16 h 58"/>
                  <a:gd name="T2" fmla="*/ 43 w 53"/>
                  <a:gd name="T3" fmla="*/ 50 h 58"/>
                  <a:gd name="T4" fmla="*/ 9 w 53"/>
                  <a:gd name="T5" fmla="*/ 43 h 58"/>
                  <a:gd name="T6" fmla="*/ 11 w 53"/>
                  <a:gd name="T7" fmla="*/ 8 h 58"/>
                  <a:gd name="T8" fmla="*/ 44 w 53"/>
                  <a:gd name="T9" fmla="*/ 16 h 58"/>
                </a:gdLst>
                <a:ahLst/>
                <a:cxnLst>
                  <a:cxn ang="0">
                    <a:pos x="T0" y="T1"/>
                  </a:cxn>
                  <a:cxn ang="0">
                    <a:pos x="T2" y="T3"/>
                  </a:cxn>
                  <a:cxn ang="0">
                    <a:pos x="T4" y="T5"/>
                  </a:cxn>
                  <a:cxn ang="0">
                    <a:pos x="T6" y="T7"/>
                  </a:cxn>
                  <a:cxn ang="0">
                    <a:pos x="T8" y="T9"/>
                  </a:cxn>
                </a:cxnLst>
                <a:rect l="0" t="0" r="r" b="b"/>
                <a:pathLst>
                  <a:path w="52" h="57">
                    <a:moveTo>
                      <a:pt x="44" y="16"/>
                    </a:moveTo>
                    <a:cubicBezTo>
                      <a:pt x="53" y="27"/>
                      <a:pt x="53" y="43"/>
                      <a:pt x="43" y="50"/>
                    </a:cubicBezTo>
                    <a:cubicBezTo>
                      <a:pt x="33" y="58"/>
                      <a:pt x="18" y="54"/>
                      <a:pt x="9" y="43"/>
                    </a:cubicBezTo>
                    <a:cubicBezTo>
                      <a:pt x="0" y="31"/>
                      <a:pt x="1" y="15"/>
                      <a:pt x="11" y="8"/>
                    </a:cubicBezTo>
                    <a:cubicBezTo>
                      <a:pt x="20" y="0"/>
                      <a:pt x="35" y="4"/>
                      <a:pt x="44"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2" name="Freeform 57"/>
              <p:cNvSpPr/>
              <p:nvPr/>
            </p:nvSpPr>
            <p:spPr bwMode="auto">
              <a:xfrm>
                <a:off x="7370763" y="3308350"/>
                <a:ext cx="222250" cy="198437"/>
              </a:xfrm>
              <a:custGeom>
                <a:avLst/>
                <a:gdLst>
                  <a:gd name="T0" fmla="*/ 39 w 59"/>
                  <a:gd name="T1" fmla="*/ 7 h 53"/>
                  <a:gd name="T2" fmla="*/ 53 w 59"/>
                  <a:gd name="T3" fmla="*/ 39 h 53"/>
                  <a:gd name="T4" fmla="*/ 20 w 59"/>
                  <a:gd name="T5" fmla="*/ 47 h 53"/>
                  <a:gd name="T6" fmla="*/ 5 w 59"/>
                  <a:gd name="T7" fmla="*/ 15 h 53"/>
                  <a:gd name="T8" fmla="*/ 39 w 59"/>
                  <a:gd name="T9" fmla="*/ 7 h 53"/>
                </a:gdLst>
                <a:ahLst/>
                <a:cxnLst>
                  <a:cxn ang="0">
                    <a:pos x="T0" y="T1"/>
                  </a:cxn>
                  <a:cxn ang="0">
                    <a:pos x="T2" y="T3"/>
                  </a:cxn>
                  <a:cxn ang="0">
                    <a:pos x="T4" y="T5"/>
                  </a:cxn>
                  <a:cxn ang="0">
                    <a:pos x="T6" y="T7"/>
                  </a:cxn>
                  <a:cxn ang="0">
                    <a:pos x="T8" y="T9"/>
                  </a:cxn>
                </a:cxnLst>
                <a:rect l="0" t="0" r="r" b="b"/>
                <a:pathLst>
                  <a:path w="59" h="52">
                    <a:moveTo>
                      <a:pt x="39" y="7"/>
                    </a:moveTo>
                    <a:cubicBezTo>
                      <a:pt x="53" y="14"/>
                      <a:pt x="59" y="28"/>
                      <a:pt x="53" y="39"/>
                    </a:cubicBezTo>
                    <a:cubicBezTo>
                      <a:pt x="48" y="50"/>
                      <a:pt x="33" y="53"/>
                      <a:pt x="20" y="47"/>
                    </a:cubicBezTo>
                    <a:cubicBezTo>
                      <a:pt x="6" y="40"/>
                      <a:pt x="0" y="26"/>
                      <a:pt x="5" y="15"/>
                    </a:cubicBezTo>
                    <a:cubicBezTo>
                      <a:pt x="11" y="4"/>
                      <a:pt x="26" y="0"/>
                      <a:pt x="39"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3" name="Freeform 58"/>
              <p:cNvSpPr/>
              <p:nvPr/>
            </p:nvSpPr>
            <p:spPr bwMode="auto">
              <a:xfrm>
                <a:off x="8196263" y="3311525"/>
                <a:ext cx="200025" cy="184150"/>
              </a:xfrm>
              <a:custGeom>
                <a:avLst/>
                <a:gdLst>
                  <a:gd name="T0" fmla="*/ 18 w 53"/>
                  <a:gd name="T1" fmla="*/ 6 h 49"/>
                  <a:gd name="T2" fmla="*/ 5 w 53"/>
                  <a:gd name="T3" fmla="*/ 36 h 49"/>
                  <a:gd name="T4" fmla="*/ 35 w 53"/>
                  <a:gd name="T5" fmla="*/ 43 h 49"/>
                  <a:gd name="T6" fmla="*/ 48 w 53"/>
                  <a:gd name="T7" fmla="*/ 13 h 49"/>
                  <a:gd name="T8" fmla="*/ 18 w 53"/>
                  <a:gd name="T9" fmla="*/ 6 h 49"/>
                </a:gdLst>
                <a:ahLst/>
                <a:cxnLst>
                  <a:cxn ang="0">
                    <a:pos x="T0" y="T1"/>
                  </a:cxn>
                  <a:cxn ang="0">
                    <a:pos x="T2" y="T3"/>
                  </a:cxn>
                  <a:cxn ang="0">
                    <a:pos x="T4" y="T5"/>
                  </a:cxn>
                  <a:cxn ang="0">
                    <a:pos x="T6" y="T7"/>
                  </a:cxn>
                  <a:cxn ang="0">
                    <a:pos x="T8" y="T9"/>
                  </a:cxn>
                </a:cxnLst>
                <a:rect l="0" t="0" r="r" b="b"/>
                <a:pathLst>
                  <a:path w="52" h="49">
                    <a:moveTo>
                      <a:pt x="18" y="6"/>
                    </a:moveTo>
                    <a:cubicBezTo>
                      <a:pt x="6" y="13"/>
                      <a:pt x="0" y="26"/>
                      <a:pt x="5" y="36"/>
                    </a:cubicBezTo>
                    <a:cubicBezTo>
                      <a:pt x="9" y="47"/>
                      <a:pt x="23" y="49"/>
                      <a:pt x="35" y="43"/>
                    </a:cubicBezTo>
                    <a:cubicBezTo>
                      <a:pt x="47" y="37"/>
                      <a:pt x="53" y="23"/>
                      <a:pt x="48" y="13"/>
                    </a:cubicBezTo>
                    <a:cubicBezTo>
                      <a:pt x="44" y="3"/>
                      <a:pt x="30" y="0"/>
                      <a:pt x="1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4" name="Freeform 59"/>
              <p:cNvSpPr/>
              <p:nvPr/>
            </p:nvSpPr>
            <p:spPr bwMode="auto">
              <a:xfrm>
                <a:off x="8418513" y="3259138"/>
                <a:ext cx="155575" cy="176212"/>
              </a:xfrm>
              <a:custGeom>
                <a:avLst/>
                <a:gdLst>
                  <a:gd name="T0" fmla="*/ 18 w 41"/>
                  <a:gd name="T1" fmla="*/ 7 h 47"/>
                  <a:gd name="T2" fmla="*/ 1 w 41"/>
                  <a:gd name="T3" fmla="*/ 35 h 47"/>
                  <a:gd name="T4" fmla="*/ 23 w 41"/>
                  <a:gd name="T5" fmla="*/ 40 h 47"/>
                  <a:gd name="T6" fmla="*/ 40 w 41"/>
                  <a:gd name="T7" fmla="*/ 12 h 47"/>
                  <a:gd name="T8" fmla="*/ 18 w 41"/>
                  <a:gd name="T9" fmla="*/ 7 h 47"/>
                </a:gdLst>
                <a:ahLst/>
                <a:cxnLst>
                  <a:cxn ang="0">
                    <a:pos x="T0" y="T1"/>
                  </a:cxn>
                  <a:cxn ang="0">
                    <a:pos x="T2" y="T3"/>
                  </a:cxn>
                  <a:cxn ang="0">
                    <a:pos x="T4" y="T5"/>
                  </a:cxn>
                  <a:cxn ang="0">
                    <a:pos x="T6" y="T7"/>
                  </a:cxn>
                  <a:cxn ang="0">
                    <a:pos x="T8" y="T9"/>
                  </a:cxn>
                </a:cxnLst>
                <a:rect l="0" t="0" r="r" b="b"/>
                <a:pathLst>
                  <a:path w="41" h="47">
                    <a:moveTo>
                      <a:pt x="18" y="7"/>
                    </a:moveTo>
                    <a:cubicBezTo>
                      <a:pt x="7" y="14"/>
                      <a:pt x="0" y="26"/>
                      <a:pt x="1" y="35"/>
                    </a:cubicBezTo>
                    <a:cubicBezTo>
                      <a:pt x="3" y="45"/>
                      <a:pt x="13" y="47"/>
                      <a:pt x="23" y="40"/>
                    </a:cubicBezTo>
                    <a:cubicBezTo>
                      <a:pt x="34" y="33"/>
                      <a:pt x="41" y="21"/>
                      <a:pt x="40" y="12"/>
                    </a:cubicBezTo>
                    <a:cubicBezTo>
                      <a:pt x="38" y="2"/>
                      <a:pt x="28" y="0"/>
                      <a:pt x="18"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5" name="Freeform 62"/>
              <p:cNvSpPr/>
              <p:nvPr/>
            </p:nvSpPr>
            <p:spPr bwMode="auto">
              <a:xfrm>
                <a:off x="7329488" y="3462338"/>
                <a:ext cx="165100" cy="128587"/>
              </a:xfrm>
              <a:custGeom>
                <a:avLst/>
                <a:gdLst>
                  <a:gd name="T0" fmla="*/ 20 w 44"/>
                  <a:gd name="T1" fmla="*/ 5 h 34"/>
                  <a:gd name="T2" fmla="*/ 43 w 44"/>
                  <a:gd name="T3" fmla="*/ 27 h 34"/>
                  <a:gd name="T4" fmla="*/ 24 w 44"/>
                  <a:gd name="T5" fmla="*/ 29 h 34"/>
                  <a:gd name="T6" fmla="*/ 1 w 44"/>
                  <a:gd name="T7" fmla="*/ 8 h 34"/>
                  <a:gd name="T8" fmla="*/ 20 w 44"/>
                  <a:gd name="T9" fmla="*/ 5 h 34"/>
                </a:gdLst>
                <a:ahLst/>
                <a:cxnLst>
                  <a:cxn ang="0">
                    <a:pos x="T0" y="T1"/>
                  </a:cxn>
                  <a:cxn ang="0">
                    <a:pos x="T2" y="T3"/>
                  </a:cxn>
                  <a:cxn ang="0">
                    <a:pos x="T4" y="T5"/>
                  </a:cxn>
                  <a:cxn ang="0">
                    <a:pos x="T6" y="T7"/>
                  </a:cxn>
                  <a:cxn ang="0">
                    <a:pos x="T8" y="T9"/>
                  </a:cxn>
                </a:cxnLst>
                <a:rect l="0" t="0" r="r" b="b"/>
                <a:pathLst>
                  <a:path w="44" h="34">
                    <a:moveTo>
                      <a:pt x="20" y="5"/>
                    </a:moveTo>
                    <a:cubicBezTo>
                      <a:pt x="32" y="11"/>
                      <a:pt x="42" y="20"/>
                      <a:pt x="43" y="27"/>
                    </a:cubicBezTo>
                    <a:cubicBezTo>
                      <a:pt x="44" y="33"/>
                      <a:pt x="35" y="34"/>
                      <a:pt x="24" y="29"/>
                    </a:cubicBezTo>
                    <a:cubicBezTo>
                      <a:pt x="12" y="24"/>
                      <a:pt x="2" y="14"/>
                      <a:pt x="1" y="8"/>
                    </a:cubicBezTo>
                    <a:cubicBezTo>
                      <a:pt x="0" y="1"/>
                      <a:pt x="9" y="0"/>
                      <a:pt x="20"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6" name="Freeform 64"/>
              <p:cNvSpPr/>
              <p:nvPr/>
            </p:nvSpPr>
            <p:spPr bwMode="auto">
              <a:xfrm>
                <a:off x="8056563" y="3511550"/>
                <a:ext cx="180975" cy="101600"/>
              </a:xfrm>
              <a:custGeom>
                <a:avLst/>
                <a:gdLst>
                  <a:gd name="T0" fmla="*/ 28 w 48"/>
                  <a:gd name="T1" fmla="*/ 3 h 27"/>
                  <a:gd name="T2" fmla="*/ 2 w 48"/>
                  <a:gd name="T3" fmla="*/ 18 h 27"/>
                  <a:gd name="T4" fmla="*/ 20 w 48"/>
                  <a:gd name="T5" fmla="*/ 24 h 27"/>
                  <a:gd name="T6" fmla="*/ 46 w 48"/>
                  <a:gd name="T7" fmla="*/ 9 h 27"/>
                  <a:gd name="T8" fmla="*/ 28 w 48"/>
                  <a:gd name="T9" fmla="*/ 3 h 27"/>
                </a:gdLst>
                <a:ahLst/>
                <a:cxnLst>
                  <a:cxn ang="0">
                    <a:pos x="T0" y="T1"/>
                  </a:cxn>
                  <a:cxn ang="0">
                    <a:pos x="T2" y="T3"/>
                  </a:cxn>
                  <a:cxn ang="0">
                    <a:pos x="T4" y="T5"/>
                  </a:cxn>
                  <a:cxn ang="0">
                    <a:pos x="T6" y="T7"/>
                  </a:cxn>
                  <a:cxn ang="0">
                    <a:pos x="T8" y="T9"/>
                  </a:cxn>
                </a:cxnLst>
                <a:rect l="0" t="0" r="r" b="b"/>
                <a:pathLst>
                  <a:path w="48" h="27">
                    <a:moveTo>
                      <a:pt x="28" y="3"/>
                    </a:moveTo>
                    <a:cubicBezTo>
                      <a:pt x="16" y="5"/>
                      <a:pt x="5" y="12"/>
                      <a:pt x="2" y="18"/>
                    </a:cubicBezTo>
                    <a:cubicBezTo>
                      <a:pt x="0" y="24"/>
                      <a:pt x="8" y="27"/>
                      <a:pt x="20" y="24"/>
                    </a:cubicBezTo>
                    <a:cubicBezTo>
                      <a:pt x="32" y="22"/>
                      <a:pt x="43" y="15"/>
                      <a:pt x="46" y="9"/>
                    </a:cubicBezTo>
                    <a:cubicBezTo>
                      <a:pt x="48" y="3"/>
                      <a:pt x="40" y="0"/>
                      <a:pt x="28" y="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7" name="Freeform 65"/>
              <p:cNvSpPr/>
              <p:nvPr/>
            </p:nvSpPr>
            <p:spPr bwMode="auto">
              <a:xfrm>
                <a:off x="7170738" y="3292475"/>
                <a:ext cx="184150" cy="158750"/>
              </a:xfrm>
              <a:custGeom>
                <a:avLst/>
                <a:gdLst>
                  <a:gd name="T0" fmla="*/ 33 w 49"/>
                  <a:gd name="T1" fmla="*/ 9 h 42"/>
                  <a:gd name="T2" fmla="*/ 44 w 49"/>
                  <a:gd name="T3" fmla="*/ 35 h 42"/>
                  <a:gd name="T4" fmla="*/ 15 w 49"/>
                  <a:gd name="T5" fmla="*/ 33 h 42"/>
                  <a:gd name="T6" fmla="*/ 5 w 49"/>
                  <a:gd name="T7" fmla="*/ 6 h 42"/>
                  <a:gd name="T8" fmla="*/ 33 w 49"/>
                  <a:gd name="T9" fmla="*/ 9 h 42"/>
                </a:gdLst>
                <a:ahLst/>
                <a:cxnLst>
                  <a:cxn ang="0">
                    <a:pos x="T0" y="T1"/>
                  </a:cxn>
                  <a:cxn ang="0">
                    <a:pos x="T2" y="T3"/>
                  </a:cxn>
                  <a:cxn ang="0">
                    <a:pos x="T4" y="T5"/>
                  </a:cxn>
                  <a:cxn ang="0">
                    <a:pos x="T6" y="T7"/>
                  </a:cxn>
                  <a:cxn ang="0">
                    <a:pos x="T8" y="T9"/>
                  </a:cxn>
                </a:cxnLst>
                <a:rect l="0" t="0" r="r" b="b"/>
                <a:pathLst>
                  <a:path w="49" h="42">
                    <a:moveTo>
                      <a:pt x="33" y="9"/>
                    </a:moveTo>
                    <a:cubicBezTo>
                      <a:pt x="44" y="17"/>
                      <a:pt x="49" y="29"/>
                      <a:pt x="44" y="35"/>
                    </a:cubicBezTo>
                    <a:cubicBezTo>
                      <a:pt x="39" y="42"/>
                      <a:pt x="26" y="41"/>
                      <a:pt x="15" y="33"/>
                    </a:cubicBezTo>
                    <a:cubicBezTo>
                      <a:pt x="5" y="25"/>
                      <a:pt x="0" y="13"/>
                      <a:pt x="5" y="6"/>
                    </a:cubicBezTo>
                    <a:cubicBezTo>
                      <a:pt x="10" y="0"/>
                      <a:pt x="23" y="1"/>
                      <a:pt x="33" y="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8" name="Freeform 66"/>
              <p:cNvSpPr/>
              <p:nvPr/>
            </p:nvSpPr>
            <p:spPr bwMode="auto">
              <a:xfrm>
                <a:off x="8558213" y="3073400"/>
                <a:ext cx="147637" cy="166687"/>
              </a:xfrm>
              <a:custGeom>
                <a:avLst/>
                <a:gdLst>
                  <a:gd name="T0" fmla="*/ 5 w 39"/>
                  <a:gd name="T1" fmla="*/ 16 h 44"/>
                  <a:gd name="T2" fmla="*/ 10 w 39"/>
                  <a:gd name="T3" fmla="*/ 41 h 44"/>
                  <a:gd name="T4" fmla="*/ 34 w 39"/>
                  <a:gd name="T5" fmla="*/ 28 h 44"/>
                  <a:gd name="T6" fmla="*/ 29 w 39"/>
                  <a:gd name="T7" fmla="*/ 3 h 44"/>
                  <a:gd name="T8" fmla="*/ 5 w 39"/>
                  <a:gd name="T9" fmla="*/ 16 h 44"/>
                </a:gdLst>
                <a:ahLst/>
                <a:cxnLst>
                  <a:cxn ang="0">
                    <a:pos x="T0" y="T1"/>
                  </a:cxn>
                  <a:cxn ang="0">
                    <a:pos x="T2" y="T3"/>
                  </a:cxn>
                  <a:cxn ang="0">
                    <a:pos x="T4" y="T5"/>
                  </a:cxn>
                  <a:cxn ang="0">
                    <a:pos x="T6" y="T7"/>
                  </a:cxn>
                  <a:cxn ang="0">
                    <a:pos x="T8" y="T9"/>
                  </a:cxn>
                </a:cxnLst>
                <a:rect l="0" t="0" r="r" b="b"/>
                <a:pathLst>
                  <a:path w="39" h="44">
                    <a:moveTo>
                      <a:pt x="5" y="16"/>
                    </a:moveTo>
                    <a:cubicBezTo>
                      <a:pt x="0" y="27"/>
                      <a:pt x="2" y="38"/>
                      <a:pt x="10" y="41"/>
                    </a:cubicBezTo>
                    <a:cubicBezTo>
                      <a:pt x="18" y="44"/>
                      <a:pt x="29" y="39"/>
                      <a:pt x="34" y="28"/>
                    </a:cubicBezTo>
                    <a:cubicBezTo>
                      <a:pt x="39" y="18"/>
                      <a:pt x="37" y="6"/>
                      <a:pt x="29" y="3"/>
                    </a:cubicBezTo>
                    <a:cubicBezTo>
                      <a:pt x="21" y="0"/>
                      <a:pt x="10" y="6"/>
                      <a:pt x="5"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9" name="Oval 68"/>
              <p:cNvSpPr>
                <a:spLocks noChangeArrowheads="1"/>
              </p:cNvSpPr>
              <p:nvPr/>
            </p:nvSpPr>
            <p:spPr bwMode="auto">
              <a:xfrm>
                <a:off x="8380413" y="2598738"/>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0" name="Freeform 69"/>
              <p:cNvSpPr/>
              <p:nvPr/>
            </p:nvSpPr>
            <p:spPr bwMode="auto">
              <a:xfrm>
                <a:off x="8253413" y="2855913"/>
                <a:ext cx="206375" cy="236537"/>
              </a:xfrm>
              <a:custGeom>
                <a:avLst/>
                <a:gdLst>
                  <a:gd name="T0" fmla="*/ 50 w 55"/>
                  <a:gd name="T1" fmla="*/ 39 h 63"/>
                  <a:gd name="T2" fmla="*/ 19 w 55"/>
                  <a:gd name="T3" fmla="*/ 59 h 63"/>
                  <a:gd name="T4" fmla="*/ 4 w 55"/>
                  <a:gd name="T5" fmla="*/ 24 h 63"/>
                  <a:gd name="T6" fmla="*/ 36 w 55"/>
                  <a:gd name="T7" fmla="*/ 4 h 63"/>
                  <a:gd name="T8" fmla="*/ 50 w 55"/>
                  <a:gd name="T9" fmla="*/ 39 h 63"/>
                </a:gdLst>
                <a:ahLst/>
                <a:cxnLst>
                  <a:cxn ang="0">
                    <a:pos x="T0" y="T1"/>
                  </a:cxn>
                  <a:cxn ang="0">
                    <a:pos x="T2" y="T3"/>
                  </a:cxn>
                  <a:cxn ang="0">
                    <a:pos x="T4" y="T5"/>
                  </a:cxn>
                  <a:cxn ang="0">
                    <a:pos x="T6" y="T7"/>
                  </a:cxn>
                  <a:cxn ang="0">
                    <a:pos x="T8" y="T9"/>
                  </a:cxn>
                </a:cxnLst>
                <a:rect l="0" t="0" r="r" b="b"/>
                <a:pathLst>
                  <a:path w="55" h="62">
                    <a:moveTo>
                      <a:pt x="50" y="39"/>
                    </a:moveTo>
                    <a:cubicBezTo>
                      <a:pt x="45" y="54"/>
                      <a:pt x="31" y="63"/>
                      <a:pt x="19" y="59"/>
                    </a:cubicBezTo>
                    <a:cubicBezTo>
                      <a:pt x="6" y="55"/>
                      <a:pt x="0" y="39"/>
                      <a:pt x="4" y="24"/>
                    </a:cubicBezTo>
                    <a:cubicBezTo>
                      <a:pt x="9" y="9"/>
                      <a:pt x="23" y="0"/>
                      <a:pt x="36" y="4"/>
                    </a:cubicBezTo>
                    <a:cubicBezTo>
                      <a:pt x="49" y="8"/>
                      <a:pt x="55" y="23"/>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1" name="Freeform 70"/>
              <p:cNvSpPr/>
              <p:nvPr/>
            </p:nvSpPr>
            <p:spPr bwMode="auto">
              <a:xfrm>
                <a:off x="8335963" y="3081338"/>
                <a:ext cx="188912" cy="219075"/>
              </a:xfrm>
              <a:custGeom>
                <a:avLst/>
                <a:gdLst>
                  <a:gd name="T0" fmla="*/ 43 w 50"/>
                  <a:gd name="T1" fmla="*/ 38 h 58"/>
                  <a:gd name="T2" fmla="*/ 12 w 50"/>
                  <a:gd name="T3" fmla="*/ 53 h 58"/>
                  <a:gd name="T4" fmla="*/ 6 w 50"/>
                  <a:gd name="T5" fmla="*/ 20 h 58"/>
                  <a:gd name="T6" fmla="*/ 37 w 50"/>
                  <a:gd name="T7" fmla="*/ 5 h 58"/>
                  <a:gd name="T8" fmla="*/ 43 w 50"/>
                  <a:gd name="T9" fmla="*/ 38 h 58"/>
                </a:gdLst>
                <a:ahLst/>
                <a:cxnLst>
                  <a:cxn ang="0">
                    <a:pos x="T0" y="T1"/>
                  </a:cxn>
                  <a:cxn ang="0">
                    <a:pos x="T2" y="T3"/>
                  </a:cxn>
                  <a:cxn ang="0">
                    <a:pos x="T4" y="T5"/>
                  </a:cxn>
                  <a:cxn ang="0">
                    <a:pos x="T6" y="T7"/>
                  </a:cxn>
                  <a:cxn ang="0">
                    <a:pos x="T8" y="T9"/>
                  </a:cxn>
                </a:cxnLst>
                <a:rect l="0" t="0" r="r" b="b"/>
                <a:pathLst>
                  <a:path w="50" h="57">
                    <a:moveTo>
                      <a:pt x="43" y="38"/>
                    </a:moveTo>
                    <a:cubicBezTo>
                      <a:pt x="36" y="52"/>
                      <a:pt x="23" y="58"/>
                      <a:pt x="12" y="53"/>
                    </a:cubicBezTo>
                    <a:cubicBezTo>
                      <a:pt x="2" y="48"/>
                      <a:pt x="0" y="33"/>
                      <a:pt x="6" y="20"/>
                    </a:cubicBezTo>
                    <a:cubicBezTo>
                      <a:pt x="13" y="6"/>
                      <a:pt x="27" y="0"/>
                      <a:pt x="37" y="5"/>
                    </a:cubicBezTo>
                    <a:cubicBezTo>
                      <a:pt x="47" y="10"/>
                      <a:pt x="50" y="25"/>
                      <a:pt x="43"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2" name="Freeform 71"/>
              <p:cNvSpPr/>
              <p:nvPr/>
            </p:nvSpPr>
            <p:spPr bwMode="auto">
              <a:xfrm>
                <a:off x="8475663" y="2844800"/>
                <a:ext cx="184150" cy="225425"/>
              </a:xfrm>
              <a:custGeom>
                <a:avLst/>
                <a:gdLst>
                  <a:gd name="T0" fmla="*/ 45 w 49"/>
                  <a:gd name="T1" fmla="*/ 36 h 60"/>
                  <a:gd name="T2" fmla="*/ 16 w 49"/>
                  <a:gd name="T3" fmla="*/ 57 h 60"/>
                  <a:gd name="T4" fmla="*/ 5 w 49"/>
                  <a:gd name="T5" fmla="*/ 24 h 60"/>
                  <a:gd name="T6" fmla="*/ 33 w 49"/>
                  <a:gd name="T7" fmla="*/ 3 h 60"/>
                  <a:gd name="T8" fmla="*/ 45 w 49"/>
                  <a:gd name="T9" fmla="*/ 36 h 60"/>
                </a:gdLst>
                <a:ahLst/>
                <a:cxnLst>
                  <a:cxn ang="0">
                    <a:pos x="T0" y="T1"/>
                  </a:cxn>
                  <a:cxn ang="0">
                    <a:pos x="T2" y="T3"/>
                  </a:cxn>
                  <a:cxn ang="0">
                    <a:pos x="T4" y="T5"/>
                  </a:cxn>
                  <a:cxn ang="0">
                    <a:pos x="T6" y="T7"/>
                  </a:cxn>
                  <a:cxn ang="0">
                    <a:pos x="T8" y="T9"/>
                  </a:cxn>
                </a:cxnLst>
                <a:rect l="0" t="0" r="r" b="b"/>
                <a:pathLst>
                  <a:path w="49" h="60">
                    <a:moveTo>
                      <a:pt x="45" y="36"/>
                    </a:moveTo>
                    <a:cubicBezTo>
                      <a:pt x="40" y="51"/>
                      <a:pt x="27" y="60"/>
                      <a:pt x="16" y="57"/>
                    </a:cubicBezTo>
                    <a:cubicBezTo>
                      <a:pt x="5" y="53"/>
                      <a:pt x="0" y="38"/>
                      <a:pt x="5" y="24"/>
                    </a:cubicBezTo>
                    <a:cubicBezTo>
                      <a:pt x="9" y="9"/>
                      <a:pt x="22" y="0"/>
                      <a:pt x="33" y="3"/>
                    </a:cubicBezTo>
                    <a:cubicBezTo>
                      <a:pt x="44" y="7"/>
                      <a:pt x="49" y="22"/>
                      <a:pt x="45" y="3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3" name="Oval 72"/>
              <p:cNvSpPr>
                <a:spLocks noChangeArrowheads="1"/>
              </p:cNvSpPr>
              <p:nvPr/>
            </p:nvSpPr>
            <p:spPr bwMode="auto">
              <a:xfrm>
                <a:off x="7669213" y="2339975"/>
                <a:ext cx="228600"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4" name="Oval 73"/>
              <p:cNvSpPr>
                <a:spLocks noChangeArrowheads="1"/>
              </p:cNvSpPr>
              <p:nvPr/>
            </p:nvSpPr>
            <p:spPr bwMode="auto">
              <a:xfrm>
                <a:off x="7943850" y="2320925"/>
                <a:ext cx="230187" cy="2286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5" name="Oval 74"/>
              <p:cNvSpPr>
                <a:spLocks noChangeArrowheads="1"/>
              </p:cNvSpPr>
              <p:nvPr/>
            </p:nvSpPr>
            <p:spPr bwMode="auto">
              <a:xfrm>
                <a:off x="8234363" y="2312988"/>
                <a:ext cx="2190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6" name="Oval 75"/>
              <p:cNvSpPr>
                <a:spLocks noChangeArrowheads="1"/>
              </p:cNvSpPr>
              <p:nvPr/>
            </p:nvSpPr>
            <p:spPr bwMode="auto">
              <a:xfrm>
                <a:off x="6926263" y="2373313"/>
                <a:ext cx="142875"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7" name="Freeform 76"/>
              <p:cNvSpPr/>
              <p:nvPr/>
            </p:nvSpPr>
            <p:spPr bwMode="auto">
              <a:xfrm>
                <a:off x="7027863" y="2132013"/>
                <a:ext cx="161925" cy="214312"/>
              </a:xfrm>
              <a:custGeom>
                <a:avLst/>
                <a:gdLst>
                  <a:gd name="T0" fmla="*/ 40 w 43"/>
                  <a:gd name="T1" fmla="*/ 33 h 57"/>
                  <a:gd name="T2" fmla="*/ 15 w 43"/>
                  <a:gd name="T3" fmla="*/ 55 h 57"/>
                  <a:gd name="T4" fmla="*/ 3 w 43"/>
                  <a:gd name="T5" fmla="*/ 24 h 57"/>
                  <a:gd name="T6" fmla="*/ 28 w 43"/>
                  <a:gd name="T7" fmla="*/ 3 h 57"/>
                  <a:gd name="T8" fmla="*/ 40 w 43"/>
                  <a:gd name="T9" fmla="*/ 33 h 57"/>
                </a:gdLst>
                <a:ahLst/>
                <a:cxnLst>
                  <a:cxn ang="0">
                    <a:pos x="T0" y="T1"/>
                  </a:cxn>
                  <a:cxn ang="0">
                    <a:pos x="T2" y="T3"/>
                  </a:cxn>
                  <a:cxn ang="0">
                    <a:pos x="T4" y="T5"/>
                  </a:cxn>
                  <a:cxn ang="0">
                    <a:pos x="T6" y="T7"/>
                  </a:cxn>
                  <a:cxn ang="0">
                    <a:pos x="T8" y="T9"/>
                  </a:cxn>
                </a:cxnLst>
                <a:rect l="0" t="0" r="r" b="b"/>
                <a:pathLst>
                  <a:path w="43" h="57">
                    <a:moveTo>
                      <a:pt x="40" y="33"/>
                    </a:moveTo>
                    <a:cubicBezTo>
                      <a:pt x="36" y="48"/>
                      <a:pt x="25" y="57"/>
                      <a:pt x="15" y="55"/>
                    </a:cubicBezTo>
                    <a:cubicBezTo>
                      <a:pt x="5" y="52"/>
                      <a:pt x="0" y="38"/>
                      <a:pt x="3" y="24"/>
                    </a:cubicBezTo>
                    <a:cubicBezTo>
                      <a:pt x="7" y="10"/>
                      <a:pt x="18" y="0"/>
                      <a:pt x="28" y="3"/>
                    </a:cubicBezTo>
                    <a:cubicBezTo>
                      <a:pt x="38" y="5"/>
                      <a:pt x="43" y="19"/>
                      <a:pt x="40" y="3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8" name="Freeform 77"/>
              <p:cNvSpPr/>
              <p:nvPr/>
            </p:nvSpPr>
            <p:spPr bwMode="auto">
              <a:xfrm>
                <a:off x="7242175" y="2087563"/>
                <a:ext cx="211137" cy="233362"/>
              </a:xfrm>
              <a:custGeom>
                <a:avLst/>
                <a:gdLst>
                  <a:gd name="T0" fmla="*/ 50 w 56"/>
                  <a:gd name="T1" fmla="*/ 39 h 62"/>
                  <a:gd name="T2" fmla="*/ 18 w 56"/>
                  <a:gd name="T3" fmla="*/ 57 h 62"/>
                  <a:gd name="T4" fmla="*/ 5 w 56"/>
                  <a:gd name="T5" fmla="*/ 23 h 62"/>
                  <a:gd name="T6" fmla="*/ 38 w 56"/>
                  <a:gd name="T7" fmla="*/ 4 h 62"/>
                  <a:gd name="T8" fmla="*/ 50 w 56"/>
                  <a:gd name="T9" fmla="*/ 39 h 62"/>
                </a:gdLst>
                <a:ahLst/>
                <a:cxnLst>
                  <a:cxn ang="0">
                    <a:pos x="T0" y="T1"/>
                  </a:cxn>
                  <a:cxn ang="0">
                    <a:pos x="T2" y="T3"/>
                  </a:cxn>
                  <a:cxn ang="0">
                    <a:pos x="T4" y="T5"/>
                  </a:cxn>
                  <a:cxn ang="0">
                    <a:pos x="T6" y="T7"/>
                  </a:cxn>
                  <a:cxn ang="0">
                    <a:pos x="T8" y="T9"/>
                  </a:cxn>
                </a:cxnLst>
                <a:rect l="0" t="0" r="r" b="b"/>
                <a:pathLst>
                  <a:path w="56" h="62">
                    <a:moveTo>
                      <a:pt x="50" y="39"/>
                    </a:moveTo>
                    <a:cubicBezTo>
                      <a:pt x="45" y="54"/>
                      <a:pt x="30" y="62"/>
                      <a:pt x="18" y="57"/>
                    </a:cubicBezTo>
                    <a:cubicBezTo>
                      <a:pt x="6" y="53"/>
                      <a:pt x="0" y="37"/>
                      <a:pt x="5" y="23"/>
                    </a:cubicBezTo>
                    <a:cubicBezTo>
                      <a:pt x="11" y="8"/>
                      <a:pt x="25" y="0"/>
                      <a:pt x="38" y="4"/>
                    </a:cubicBezTo>
                    <a:cubicBezTo>
                      <a:pt x="50" y="9"/>
                      <a:pt x="56" y="24"/>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9" name="Freeform 78"/>
              <p:cNvSpPr/>
              <p:nvPr/>
            </p:nvSpPr>
            <p:spPr bwMode="auto">
              <a:xfrm>
                <a:off x="8566150" y="2147888"/>
                <a:ext cx="161925" cy="203200"/>
              </a:xfrm>
              <a:custGeom>
                <a:avLst/>
                <a:gdLst>
                  <a:gd name="T0" fmla="*/ 3 w 43"/>
                  <a:gd name="T1" fmla="*/ 31 h 54"/>
                  <a:gd name="T2" fmla="*/ 28 w 43"/>
                  <a:gd name="T3" fmla="*/ 52 h 54"/>
                  <a:gd name="T4" fmla="*/ 39 w 43"/>
                  <a:gd name="T5" fmla="*/ 23 h 54"/>
                  <a:gd name="T6" fmla="*/ 14 w 43"/>
                  <a:gd name="T7" fmla="*/ 2 h 54"/>
                  <a:gd name="T8" fmla="*/ 3 w 43"/>
                  <a:gd name="T9" fmla="*/ 31 h 54"/>
                </a:gdLst>
                <a:ahLst/>
                <a:cxnLst>
                  <a:cxn ang="0">
                    <a:pos x="T0" y="T1"/>
                  </a:cxn>
                  <a:cxn ang="0">
                    <a:pos x="T2" y="T3"/>
                  </a:cxn>
                  <a:cxn ang="0">
                    <a:pos x="T4" y="T5"/>
                  </a:cxn>
                  <a:cxn ang="0">
                    <a:pos x="T6" y="T7"/>
                  </a:cxn>
                  <a:cxn ang="0">
                    <a:pos x="T8" y="T9"/>
                  </a:cxn>
                </a:cxnLst>
                <a:rect l="0" t="0" r="r" b="b"/>
                <a:pathLst>
                  <a:path w="43" h="54">
                    <a:moveTo>
                      <a:pt x="3" y="31"/>
                    </a:moveTo>
                    <a:cubicBezTo>
                      <a:pt x="7" y="45"/>
                      <a:pt x="19" y="54"/>
                      <a:pt x="28" y="52"/>
                    </a:cubicBezTo>
                    <a:cubicBezTo>
                      <a:pt x="38" y="49"/>
                      <a:pt x="43" y="36"/>
                      <a:pt x="39" y="23"/>
                    </a:cubicBezTo>
                    <a:cubicBezTo>
                      <a:pt x="36" y="9"/>
                      <a:pt x="24" y="0"/>
                      <a:pt x="14" y="2"/>
                    </a:cubicBezTo>
                    <a:cubicBezTo>
                      <a:pt x="4"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0" name="Freeform 81"/>
              <p:cNvSpPr/>
              <p:nvPr/>
            </p:nvSpPr>
            <p:spPr bwMode="auto">
              <a:xfrm>
                <a:off x="8350250" y="2074863"/>
                <a:ext cx="200025" cy="238125"/>
              </a:xfrm>
              <a:custGeom>
                <a:avLst/>
                <a:gdLst>
                  <a:gd name="T0" fmla="*/ 6 w 53"/>
                  <a:gd name="T1" fmla="*/ 38 h 63"/>
                  <a:gd name="T2" fmla="*/ 37 w 53"/>
                  <a:gd name="T3" fmla="*/ 60 h 63"/>
                  <a:gd name="T4" fmla="*/ 47 w 53"/>
                  <a:gd name="T5" fmla="*/ 26 h 63"/>
                  <a:gd name="T6" fmla="*/ 16 w 53"/>
                  <a:gd name="T7" fmla="*/ 4 h 63"/>
                  <a:gd name="T8" fmla="*/ 6 w 53"/>
                  <a:gd name="T9" fmla="*/ 38 h 63"/>
                </a:gdLst>
                <a:ahLst/>
                <a:cxnLst>
                  <a:cxn ang="0">
                    <a:pos x="T0" y="T1"/>
                  </a:cxn>
                  <a:cxn ang="0">
                    <a:pos x="T2" y="T3"/>
                  </a:cxn>
                  <a:cxn ang="0">
                    <a:pos x="T4" y="T5"/>
                  </a:cxn>
                  <a:cxn ang="0">
                    <a:pos x="T6" y="T7"/>
                  </a:cxn>
                  <a:cxn ang="0">
                    <a:pos x="T8" y="T9"/>
                  </a:cxn>
                </a:cxnLst>
                <a:rect l="0" t="0" r="r" b="b"/>
                <a:pathLst>
                  <a:path w="52" h="62">
                    <a:moveTo>
                      <a:pt x="6" y="38"/>
                    </a:moveTo>
                    <a:cubicBezTo>
                      <a:pt x="11" y="53"/>
                      <a:pt x="25" y="63"/>
                      <a:pt x="37" y="60"/>
                    </a:cubicBezTo>
                    <a:cubicBezTo>
                      <a:pt x="48" y="56"/>
                      <a:pt x="53" y="41"/>
                      <a:pt x="47" y="26"/>
                    </a:cubicBezTo>
                    <a:cubicBezTo>
                      <a:pt x="42" y="10"/>
                      <a:pt x="28" y="0"/>
                      <a:pt x="16" y="4"/>
                    </a:cubicBezTo>
                    <a:cubicBezTo>
                      <a:pt x="5" y="7"/>
                      <a:pt x="0" y="22"/>
                      <a:pt x="6"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1" name="Oval 82"/>
              <p:cNvSpPr>
                <a:spLocks noChangeArrowheads="1"/>
              </p:cNvSpPr>
              <p:nvPr/>
            </p:nvSpPr>
            <p:spPr bwMode="auto">
              <a:xfrm>
                <a:off x="8697913" y="2384425"/>
                <a:ext cx="112712"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2" name="Oval 83"/>
              <p:cNvSpPr>
                <a:spLocks noChangeArrowheads="1"/>
              </p:cNvSpPr>
              <p:nvPr/>
            </p:nvSpPr>
            <p:spPr bwMode="auto">
              <a:xfrm>
                <a:off x="8497888" y="2354263"/>
                <a:ext cx="166687" cy="2079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3" name="Freeform 84"/>
              <p:cNvSpPr/>
              <p:nvPr/>
            </p:nvSpPr>
            <p:spPr bwMode="auto">
              <a:xfrm>
                <a:off x="6835775" y="2406650"/>
                <a:ext cx="66675" cy="155575"/>
              </a:xfrm>
              <a:custGeom>
                <a:avLst/>
                <a:gdLst>
                  <a:gd name="T0" fmla="*/ 1 w 18"/>
                  <a:gd name="T1" fmla="*/ 19 h 41"/>
                  <a:gd name="T2" fmla="*/ 6 w 18"/>
                  <a:gd name="T3" fmla="*/ 40 h 41"/>
                  <a:gd name="T4" fmla="*/ 17 w 18"/>
                  <a:gd name="T5" fmla="*/ 21 h 41"/>
                  <a:gd name="T6" fmla="*/ 12 w 18"/>
                  <a:gd name="T7" fmla="*/ 0 h 41"/>
                  <a:gd name="T8" fmla="*/ 1 w 18"/>
                  <a:gd name="T9" fmla="*/ 19 h 41"/>
                </a:gdLst>
                <a:ahLst/>
                <a:cxnLst>
                  <a:cxn ang="0">
                    <a:pos x="T0" y="T1"/>
                  </a:cxn>
                  <a:cxn ang="0">
                    <a:pos x="T2" y="T3"/>
                  </a:cxn>
                  <a:cxn ang="0">
                    <a:pos x="T4" y="T5"/>
                  </a:cxn>
                  <a:cxn ang="0">
                    <a:pos x="T6" y="T7"/>
                  </a:cxn>
                  <a:cxn ang="0">
                    <a:pos x="T8" y="T9"/>
                  </a:cxn>
                </a:cxnLst>
                <a:rect l="0" t="0" r="r" b="b"/>
                <a:pathLst>
                  <a:path w="18" h="41">
                    <a:moveTo>
                      <a:pt x="1" y="19"/>
                    </a:moveTo>
                    <a:cubicBezTo>
                      <a:pt x="0" y="30"/>
                      <a:pt x="2" y="40"/>
                      <a:pt x="6" y="40"/>
                    </a:cubicBezTo>
                    <a:cubicBezTo>
                      <a:pt x="10" y="41"/>
                      <a:pt x="15" y="32"/>
                      <a:pt x="17" y="21"/>
                    </a:cubicBezTo>
                    <a:cubicBezTo>
                      <a:pt x="18" y="10"/>
                      <a:pt x="16" y="1"/>
                      <a:pt x="12" y="0"/>
                    </a:cubicBezTo>
                    <a:cubicBezTo>
                      <a:pt x="8" y="0"/>
                      <a:pt x="3" y="8"/>
                      <a:pt x="1"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4" name="Freeform 85"/>
              <p:cNvSpPr/>
              <p:nvPr/>
            </p:nvSpPr>
            <p:spPr bwMode="auto">
              <a:xfrm>
                <a:off x="6896100" y="2184400"/>
                <a:ext cx="101600" cy="169862"/>
              </a:xfrm>
              <a:custGeom>
                <a:avLst/>
                <a:gdLst>
                  <a:gd name="T0" fmla="*/ 4 w 27"/>
                  <a:gd name="T1" fmla="*/ 19 h 45"/>
                  <a:gd name="T2" fmla="*/ 6 w 27"/>
                  <a:gd name="T3" fmla="*/ 43 h 45"/>
                  <a:gd name="T4" fmla="*/ 23 w 27"/>
                  <a:gd name="T5" fmla="*/ 26 h 45"/>
                  <a:gd name="T6" fmla="*/ 20 w 27"/>
                  <a:gd name="T7" fmla="*/ 2 h 45"/>
                  <a:gd name="T8" fmla="*/ 4 w 27"/>
                  <a:gd name="T9" fmla="*/ 19 h 45"/>
                </a:gdLst>
                <a:ahLst/>
                <a:cxnLst>
                  <a:cxn ang="0">
                    <a:pos x="T0" y="T1"/>
                  </a:cxn>
                  <a:cxn ang="0">
                    <a:pos x="T2" y="T3"/>
                  </a:cxn>
                  <a:cxn ang="0">
                    <a:pos x="T4" y="T5"/>
                  </a:cxn>
                  <a:cxn ang="0">
                    <a:pos x="T6" y="T7"/>
                  </a:cxn>
                  <a:cxn ang="0">
                    <a:pos x="T8" y="T9"/>
                  </a:cxn>
                </a:cxnLst>
                <a:rect l="0" t="0" r="r" b="b"/>
                <a:pathLst>
                  <a:path w="27" h="45">
                    <a:moveTo>
                      <a:pt x="4" y="19"/>
                    </a:moveTo>
                    <a:cubicBezTo>
                      <a:pt x="0" y="30"/>
                      <a:pt x="1" y="41"/>
                      <a:pt x="6" y="43"/>
                    </a:cubicBezTo>
                    <a:cubicBezTo>
                      <a:pt x="11" y="45"/>
                      <a:pt x="19" y="37"/>
                      <a:pt x="23" y="26"/>
                    </a:cubicBezTo>
                    <a:cubicBezTo>
                      <a:pt x="27" y="14"/>
                      <a:pt x="26" y="4"/>
                      <a:pt x="20" y="2"/>
                    </a:cubicBezTo>
                    <a:cubicBezTo>
                      <a:pt x="15" y="0"/>
                      <a:pt x="7" y="8"/>
                      <a:pt x="4"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5" name="Oval 86"/>
              <p:cNvSpPr>
                <a:spLocks noChangeArrowheads="1"/>
              </p:cNvSpPr>
              <p:nvPr/>
            </p:nvSpPr>
            <p:spPr bwMode="auto">
              <a:xfrm>
                <a:off x="7102475" y="2354263"/>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6" name="Oval 87"/>
              <p:cNvSpPr>
                <a:spLocks noChangeArrowheads="1"/>
              </p:cNvSpPr>
              <p:nvPr/>
            </p:nvSpPr>
            <p:spPr bwMode="auto">
              <a:xfrm>
                <a:off x="7373938" y="2343150"/>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7" name="Oval 88"/>
              <p:cNvSpPr>
                <a:spLocks noChangeArrowheads="1"/>
              </p:cNvSpPr>
              <p:nvPr/>
            </p:nvSpPr>
            <p:spPr bwMode="auto">
              <a:xfrm>
                <a:off x="7529513" y="20875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8" name="Oval 89"/>
              <p:cNvSpPr>
                <a:spLocks noChangeArrowheads="1"/>
              </p:cNvSpPr>
              <p:nvPr/>
            </p:nvSpPr>
            <p:spPr bwMode="auto">
              <a:xfrm>
                <a:off x="7812088" y="2074863"/>
                <a:ext cx="225425"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9" name="Oval 90"/>
              <p:cNvSpPr>
                <a:spLocks noChangeArrowheads="1"/>
              </p:cNvSpPr>
              <p:nvPr/>
            </p:nvSpPr>
            <p:spPr bwMode="auto">
              <a:xfrm>
                <a:off x="7675563" y="1876425"/>
                <a:ext cx="196850" cy="1762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0" name="Oval 91"/>
              <p:cNvSpPr>
                <a:spLocks noChangeArrowheads="1"/>
              </p:cNvSpPr>
              <p:nvPr/>
            </p:nvSpPr>
            <p:spPr bwMode="auto">
              <a:xfrm>
                <a:off x="7770813" y="1714500"/>
                <a:ext cx="195262" cy="12065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1" name="Freeform 92"/>
              <p:cNvSpPr/>
              <p:nvPr/>
            </p:nvSpPr>
            <p:spPr bwMode="auto">
              <a:xfrm>
                <a:off x="7408863" y="1882775"/>
                <a:ext cx="195262" cy="211137"/>
              </a:xfrm>
              <a:custGeom>
                <a:avLst/>
                <a:gdLst>
                  <a:gd name="T0" fmla="*/ 42 w 52"/>
                  <a:gd name="T1" fmla="*/ 8 h 56"/>
                  <a:gd name="T2" fmla="*/ 9 w 52"/>
                  <a:gd name="T3" fmla="*/ 14 h 56"/>
                  <a:gd name="T4" fmla="*/ 10 w 52"/>
                  <a:gd name="T5" fmla="*/ 48 h 56"/>
                  <a:gd name="T6" fmla="*/ 43 w 52"/>
                  <a:gd name="T7" fmla="*/ 42 h 56"/>
                  <a:gd name="T8" fmla="*/ 42 w 52"/>
                  <a:gd name="T9" fmla="*/ 8 h 56"/>
                </a:gdLst>
                <a:ahLst/>
                <a:cxnLst>
                  <a:cxn ang="0">
                    <a:pos x="T0" y="T1"/>
                  </a:cxn>
                  <a:cxn ang="0">
                    <a:pos x="T2" y="T3"/>
                  </a:cxn>
                  <a:cxn ang="0">
                    <a:pos x="T4" y="T5"/>
                  </a:cxn>
                  <a:cxn ang="0">
                    <a:pos x="T6" y="T7"/>
                  </a:cxn>
                  <a:cxn ang="0">
                    <a:pos x="T8" y="T9"/>
                  </a:cxn>
                </a:cxnLst>
                <a:rect l="0" t="0" r="r" b="b"/>
                <a:pathLst>
                  <a:path w="52" h="56">
                    <a:moveTo>
                      <a:pt x="42" y="8"/>
                    </a:moveTo>
                    <a:cubicBezTo>
                      <a:pt x="33" y="0"/>
                      <a:pt x="18" y="3"/>
                      <a:pt x="9" y="14"/>
                    </a:cubicBezTo>
                    <a:cubicBezTo>
                      <a:pt x="0" y="25"/>
                      <a:pt x="0" y="40"/>
                      <a:pt x="10" y="48"/>
                    </a:cubicBezTo>
                    <a:cubicBezTo>
                      <a:pt x="19" y="56"/>
                      <a:pt x="34" y="53"/>
                      <a:pt x="43" y="42"/>
                    </a:cubicBezTo>
                    <a:cubicBezTo>
                      <a:pt x="52" y="31"/>
                      <a:pt x="51" y="16"/>
                      <a:pt x="42"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2" name="Freeform 93"/>
              <p:cNvSpPr/>
              <p:nvPr/>
            </p:nvSpPr>
            <p:spPr bwMode="auto">
              <a:xfrm>
                <a:off x="7162800" y="1920875"/>
                <a:ext cx="161925" cy="196850"/>
              </a:xfrm>
              <a:custGeom>
                <a:avLst/>
                <a:gdLst>
                  <a:gd name="T0" fmla="*/ 39 w 43"/>
                  <a:gd name="T1" fmla="*/ 8 h 52"/>
                  <a:gd name="T2" fmla="*/ 14 w 43"/>
                  <a:gd name="T3" fmla="*/ 12 h 52"/>
                  <a:gd name="T4" fmla="*/ 5 w 43"/>
                  <a:gd name="T5" fmla="*/ 44 h 52"/>
                  <a:gd name="T6" fmla="*/ 30 w 43"/>
                  <a:gd name="T7" fmla="*/ 40 h 52"/>
                  <a:gd name="T8" fmla="*/ 39 w 43"/>
                  <a:gd name="T9" fmla="*/ 8 h 52"/>
                </a:gdLst>
                <a:ahLst/>
                <a:cxnLst>
                  <a:cxn ang="0">
                    <a:pos x="T0" y="T1"/>
                  </a:cxn>
                  <a:cxn ang="0">
                    <a:pos x="T2" y="T3"/>
                  </a:cxn>
                  <a:cxn ang="0">
                    <a:pos x="T4" y="T5"/>
                  </a:cxn>
                  <a:cxn ang="0">
                    <a:pos x="T6" y="T7"/>
                  </a:cxn>
                  <a:cxn ang="0">
                    <a:pos x="T8" y="T9"/>
                  </a:cxn>
                </a:cxnLst>
                <a:rect l="0" t="0" r="r" b="b"/>
                <a:pathLst>
                  <a:path w="43" h="52">
                    <a:moveTo>
                      <a:pt x="39" y="8"/>
                    </a:moveTo>
                    <a:cubicBezTo>
                      <a:pt x="35" y="0"/>
                      <a:pt x="23" y="2"/>
                      <a:pt x="14" y="12"/>
                    </a:cubicBezTo>
                    <a:cubicBezTo>
                      <a:pt x="5" y="22"/>
                      <a:pt x="0" y="36"/>
                      <a:pt x="5" y="44"/>
                    </a:cubicBezTo>
                    <a:cubicBezTo>
                      <a:pt x="9" y="52"/>
                      <a:pt x="20" y="50"/>
                      <a:pt x="30" y="40"/>
                    </a:cubicBezTo>
                    <a:cubicBezTo>
                      <a:pt x="39" y="30"/>
                      <a:pt x="43" y="16"/>
                      <a:pt x="39"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3" name="Freeform 96"/>
              <p:cNvSpPr/>
              <p:nvPr/>
            </p:nvSpPr>
            <p:spPr bwMode="auto">
              <a:xfrm>
                <a:off x="7332663" y="1762125"/>
                <a:ext cx="147637" cy="128587"/>
              </a:xfrm>
              <a:custGeom>
                <a:avLst/>
                <a:gdLst>
                  <a:gd name="T0" fmla="*/ 38 w 39"/>
                  <a:gd name="T1" fmla="*/ 6 h 34"/>
                  <a:gd name="T2" fmla="*/ 17 w 39"/>
                  <a:gd name="T3" fmla="*/ 7 h 34"/>
                  <a:gd name="T4" fmla="*/ 1 w 39"/>
                  <a:gd name="T5" fmla="*/ 29 h 34"/>
                  <a:gd name="T6" fmla="*/ 21 w 39"/>
                  <a:gd name="T7" fmla="*/ 28 h 34"/>
                  <a:gd name="T8" fmla="*/ 38 w 39"/>
                  <a:gd name="T9" fmla="*/ 6 h 34"/>
                </a:gdLst>
                <a:ahLst/>
                <a:cxnLst>
                  <a:cxn ang="0">
                    <a:pos x="T0" y="T1"/>
                  </a:cxn>
                  <a:cxn ang="0">
                    <a:pos x="T2" y="T3"/>
                  </a:cxn>
                  <a:cxn ang="0">
                    <a:pos x="T4" y="T5"/>
                  </a:cxn>
                  <a:cxn ang="0">
                    <a:pos x="T6" y="T7"/>
                  </a:cxn>
                  <a:cxn ang="0">
                    <a:pos x="T8" y="T9"/>
                  </a:cxn>
                </a:cxnLst>
                <a:rect l="0" t="0" r="r" b="b"/>
                <a:pathLst>
                  <a:path w="39" h="34">
                    <a:moveTo>
                      <a:pt x="38" y="6"/>
                    </a:moveTo>
                    <a:cubicBezTo>
                      <a:pt x="37" y="0"/>
                      <a:pt x="28" y="1"/>
                      <a:pt x="17" y="7"/>
                    </a:cubicBezTo>
                    <a:cubicBezTo>
                      <a:pt x="7" y="13"/>
                      <a:pt x="0" y="23"/>
                      <a:pt x="1" y="29"/>
                    </a:cubicBezTo>
                    <a:cubicBezTo>
                      <a:pt x="2" y="34"/>
                      <a:pt x="11" y="34"/>
                      <a:pt x="21" y="28"/>
                    </a:cubicBezTo>
                    <a:cubicBezTo>
                      <a:pt x="32" y="22"/>
                      <a:pt x="39" y="12"/>
                      <a:pt x="3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4" name="Freeform 99"/>
              <p:cNvSpPr/>
              <p:nvPr/>
            </p:nvSpPr>
            <p:spPr bwMode="auto">
              <a:xfrm>
                <a:off x="7532688" y="1725613"/>
                <a:ext cx="219075" cy="139700"/>
              </a:xfrm>
              <a:custGeom>
                <a:avLst/>
                <a:gdLst>
                  <a:gd name="T0" fmla="*/ 54 w 58"/>
                  <a:gd name="T1" fmla="*/ 23 h 37"/>
                  <a:gd name="T2" fmla="*/ 36 w 58"/>
                  <a:gd name="T3" fmla="*/ 3 h 37"/>
                  <a:gd name="T4" fmla="*/ 4 w 58"/>
                  <a:gd name="T5" fmla="*/ 14 h 37"/>
                  <a:gd name="T6" fmla="*/ 22 w 58"/>
                  <a:gd name="T7" fmla="*/ 34 h 37"/>
                  <a:gd name="T8" fmla="*/ 54 w 58"/>
                  <a:gd name="T9" fmla="*/ 23 h 37"/>
                </a:gdLst>
                <a:ahLst/>
                <a:cxnLst>
                  <a:cxn ang="0">
                    <a:pos x="T0" y="T1"/>
                  </a:cxn>
                  <a:cxn ang="0">
                    <a:pos x="T2" y="T3"/>
                  </a:cxn>
                  <a:cxn ang="0">
                    <a:pos x="T4" y="T5"/>
                  </a:cxn>
                  <a:cxn ang="0">
                    <a:pos x="T6" y="T7"/>
                  </a:cxn>
                  <a:cxn ang="0">
                    <a:pos x="T8" y="T9"/>
                  </a:cxn>
                </a:cxnLst>
                <a:rect l="0" t="0" r="r" b="b"/>
                <a:pathLst>
                  <a:path w="57" h="37">
                    <a:moveTo>
                      <a:pt x="54" y="23"/>
                    </a:moveTo>
                    <a:cubicBezTo>
                      <a:pt x="58" y="14"/>
                      <a:pt x="50" y="5"/>
                      <a:pt x="36" y="3"/>
                    </a:cubicBezTo>
                    <a:cubicBezTo>
                      <a:pt x="22" y="0"/>
                      <a:pt x="8" y="5"/>
                      <a:pt x="4" y="14"/>
                    </a:cubicBezTo>
                    <a:cubicBezTo>
                      <a:pt x="0" y="23"/>
                      <a:pt x="8" y="32"/>
                      <a:pt x="22" y="34"/>
                    </a:cubicBezTo>
                    <a:cubicBezTo>
                      <a:pt x="36" y="37"/>
                      <a:pt x="50" y="32"/>
                      <a:pt x="54" y="2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5" name="Freeform 100"/>
              <p:cNvSpPr/>
              <p:nvPr/>
            </p:nvSpPr>
            <p:spPr bwMode="auto">
              <a:xfrm>
                <a:off x="8001000" y="1720850"/>
                <a:ext cx="217487" cy="144462"/>
              </a:xfrm>
              <a:custGeom>
                <a:avLst/>
                <a:gdLst>
                  <a:gd name="T0" fmla="*/ 53 w 58"/>
                  <a:gd name="T1" fmla="*/ 29 h 38"/>
                  <a:gd name="T2" fmla="*/ 40 w 58"/>
                  <a:gd name="T3" fmla="*/ 5 h 38"/>
                  <a:gd name="T4" fmla="*/ 6 w 58"/>
                  <a:gd name="T5" fmla="*/ 9 h 38"/>
                  <a:gd name="T6" fmla="*/ 19 w 58"/>
                  <a:gd name="T7" fmla="*/ 33 h 38"/>
                  <a:gd name="T8" fmla="*/ 53 w 58"/>
                  <a:gd name="T9" fmla="*/ 29 h 38"/>
                </a:gdLst>
                <a:ahLst/>
                <a:cxnLst>
                  <a:cxn ang="0">
                    <a:pos x="T0" y="T1"/>
                  </a:cxn>
                  <a:cxn ang="0">
                    <a:pos x="T2" y="T3"/>
                  </a:cxn>
                  <a:cxn ang="0">
                    <a:pos x="T4" y="T5"/>
                  </a:cxn>
                  <a:cxn ang="0">
                    <a:pos x="T6" y="T7"/>
                  </a:cxn>
                  <a:cxn ang="0">
                    <a:pos x="T8" y="T9"/>
                  </a:cxn>
                </a:cxnLst>
                <a:rect l="0" t="0" r="r" b="b"/>
                <a:pathLst>
                  <a:path w="57" h="38">
                    <a:moveTo>
                      <a:pt x="53" y="29"/>
                    </a:moveTo>
                    <a:cubicBezTo>
                      <a:pt x="58" y="21"/>
                      <a:pt x="52" y="11"/>
                      <a:pt x="40" y="5"/>
                    </a:cubicBezTo>
                    <a:cubicBezTo>
                      <a:pt x="27" y="0"/>
                      <a:pt x="12" y="1"/>
                      <a:pt x="6" y="9"/>
                    </a:cubicBezTo>
                    <a:cubicBezTo>
                      <a:pt x="0" y="17"/>
                      <a:pt x="6" y="27"/>
                      <a:pt x="19" y="33"/>
                    </a:cubicBezTo>
                    <a:cubicBezTo>
                      <a:pt x="32" y="38"/>
                      <a:pt x="47" y="37"/>
                      <a:pt x="53"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6" name="Freeform 104"/>
              <p:cNvSpPr/>
              <p:nvPr/>
            </p:nvSpPr>
            <p:spPr bwMode="auto">
              <a:xfrm>
                <a:off x="8272463" y="1781175"/>
                <a:ext cx="153987" cy="128587"/>
              </a:xfrm>
              <a:custGeom>
                <a:avLst/>
                <a:gdLst>
                  <a:gd name="T0" fmla="*/ 35 w 41"/>
                  <a:gd name="T1" fmla="*/ 32 h 34"/>
                  <a:gd name="T2" fmla="*/ 31 w 41"/>
                  <a:gd name="T3" fmla="*/ 13 h 34"/>
                  <a:gd name="T4" fmla="*/ 6 w 41"/>
                  <a:gd name="T5" fmla="*/ 2 h 34"/>
                  <a:gd name="T6" fmla="*/ 9 w 41"/>
                  <a:gd name="T7" fmla="*/ 20 h 34"/>
                  <a:gd name="T8" fmla="*/ 35 w 41"/>
                  <a:gd name="T9" fmla="*/ 32 h 34"/>
                </a:gdLst>
                <a:ahLst/>
                <a:cxnLst>
                  <a:cxn ang="0">
                    <a:pos x="T0" y="T1"/>
                  </a:cxn>
                  <a:cxn ang="0">
                    <a:pos x="T2" y="T3"/>
                  </a:cxn>
                  <a:cxn ang="0">
                    <a:pos x="T4" y="T5"/>
                  </a:cxn>
                  <a:cxn ang="0">
                    <a:pos x="T6" y="T7"/>
                  </a:cxn>
                  <a:cxn ang="0">
                    <a:pos x="T8" y="T9"/>
                  </a:cxn>
                </a:cxnLst>
                <a:rect l="0" t="0" r="r" b="b"/>
                <a:pathLst>
                  <a:path w="41" h="34">
                    <a:moveTo>
                      <a:pt x="35" y="32"/>
                    </a:moveTo>
                    <a:cubicBezTo>
                      <a:pt x="41" y="30"/>
                      <a:pt x="39" y="22"/>
                      <a:pt x="31" y="13"/>
                    </a:cubicBezTo>
                    <a:cubicBezTo>
                      <a:pt x="23" y="5"/>
                      <a:pt x="12" y="0"/>
                      <a:pt x="6" y="2"/>
                    </a:cubicBezTo>
                    <a:cubicBezTo>
                      <a:pt x="0" y="3"/>
                      <a:pt x="1" y="12"/>
                      <a:pt x="9" y="20"/>
                    </a:cubicBezTo>
                    <a:cubicBezTo>
                      <a:pt x="17" y="28"/>
                      <a:pt x="29" y="34"/>
                      <a:pt x="35" y="3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7" name="Freeform 106"/>
              <p:cNvSpPr/>
              <p:nvPr/>
            </p:nvSpPr>
            <p:spPr bwMode="auto">
              <a:xfrm>
                <a:off x="7932738" y="1860550"/>
                <a:ext cx="206375" cy="207962"/>
              </a:xfrm>
              <a:custGeom>
                <a:avLst/>
                <a:gdLst>
                  <a:gd name="T0" fmla="*/ 10 w 55"/>
                  <a:gd name="T1" fmla="*/ 7 h 55"/>
                  <a:gd name="T2" fmla="*/ 45 w 55"/>
                  <a:gd name="T3" fmla="*/ 14 h 55"/>
                  <a:gd name="T4" fmla="*/ 45 w 55"/>
                  <a:gd name="T5" fmla="*/ 47 h 55"/>
                  <a:gd name="T6" fmla="*/ 10 w 55"/>
                  <a:gd name="T7" fmla="*/ 41 h 55"/>
                  <a:gd name="T8" fmla="*/ 10 w 55"/>
                  <a:gd name="T9" fmla="*/ 7 h 55"/>
                </a:gdLst>
                <a:ahLst/>
                <a:cxnLst>
                  <a:cxn ang="0">
                    <a:pos x="T0" y="T1"/>
                  </a:cxn>
                  <a:cxn ang="0">
                    <a:pos x="T2" y="T3"/>
                  </a:cxn>
                  <a:cxn ang="0">
                    <a:pos x="T4" y="T5"/>
                  </a:cxn>
                  <a:cxn ang="0">
                    <a:pos x="T6" y="T7"/>
                  </a:cxn>
                  <a:cxn ang="0">
                    <a:pos x="T8" y="T9"/>
                  </a:cxn>
                </a:cxnLst>
                <a:rect l="0" t="0" r="r" b="b"/>
                <a:pathLst>
                  <a:path w="55" h="55">
                    <a:moveTo>
                      <a:pt x="10" y="7"/>
                    </a:moveTo>
                    <a:cubicBezTo>
                      <a:pt x="20" y="0"/>
                      <a:pt x="35" y="2"/>
                      <a:pt x="45" y="14"/>
                    </a:cubicBezTo>
                    <a:cubicBezTo>
                      <a:pt x="55" y="25"/>
                      <a:pt x="55" y="40"/>
                      <a:pt x="45" y="47"/>
                    </a:cubicBezTo>
                    <a:cubicBezTo>
                      <a:pt x="36" y="55"/>
                      <a:pt x="20" y="52"/>
                      <a:pt x="10" y="41"/>
                    </a:cubicBezTo>
                    <a:cubicBezTo>
                      <a:pt x="0" y="30"/>
                      <a:pt x="0" y="15"/>
                      <a:pt x="10"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8" name="Freeform 107"/>
              <p:cNvSpPr/>
              <p:nvPr/>
            </p:nvSpPr>
            <p:spPr bwMode="auto">
              <a:xfrm>
                <a:off x="8177213" y="1876425"/>
                <a:ext cx="207962" cy="206375"/>
              </a:xfrm>
              <a:custGeom>
                <a:avLst/>
                <a:gdLst>
                  <a:gd name="T0" fmla="*/ 10 w 55"/>
                  <a:gd name="T1" fmla="*/ 8 h 55"/>
                  <a:gd name="T2" fmla="*/ 45 w 55"/>
                  <a:gd name="T3" fmla="*/ 14 h 55"/>
                  <a:gd name="T4" fmla="*/ 45 w 55"/>
                  <a:gd name="T5" fmla="*/ 48 h 55"/>
                  <a:gd name="T6" fmla="*/ 10 w 55"/>
                  <a:gd name="T7" fmla="*/ 41 h 55"/>
                  <a:gd name="T8" fmla="*/ 10 w 55"/>
                  <a:gd name="T9" fmla="*/ 8 h 55"/>
                </a:gdLst>
                <a:ahLst/>
                <a:cxnLst>
                  <a:cxn ang="0">
                    <a:pos x="T0" y="T1"/>
                  </a:cxn>
                  <a:cxn ang="0">
                    <a:pos x="T2" y="T3"/>
                  </a:cxn>
                  <a:cxn ang="0">
                    <a:pos x="T4" y="T5"/>
                  </a:cxn>
                  <a:cxn ang="0">
                    <a:pos x="T6" y="T7"/>
                  </a:cxn>
                  <a:cxn ang="0">
                    <a:pos x="T8" y="T9"/>
                  </a:cxn>
                </a:cxnLst>
                <a:rect l="0" t="0" r="r" b="b"/>
                <a:pathLst>
                  <a:path w="55" h="55">
                    <a:moveTo>
                      <a:pt x="10" y="8"/>
                    </a:moveTo>
                    <a:cubicBezTo>
                      <a:pt x="19" y="0"/>
                      <a:pt x="35" y="3"/>
                      <a:pt x="45" y="14"/>
                    </a:cubicBezTo>
                    <a:cubicBezTo>
                      <a:pt x="55" y="25"/>
                      <a:pt x="55" y="40"/>
                      <a:pt x="45" y="48"/>
                    </a:cubicBezTo>
                    <a:cubicBezTo>
                      <a:pt x="35" y="55"/>
                      <a:pt x="20" y="52"/>
                      <a:pt x="10" y="41"/>
                    </a:cubicBezTo>
                    <a:cubicBezTo>
                      <a:pt x="0" y="30"/>
                      <a:pt x="0" y="15"/>
                      <a:pt x="10"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9" name="Freeform 108"/>
              <p:cNvSpPr/>
              <p:nvPr/>
            </p:nvSpPr>
            <p:spPr bwMode="auto">
              <a:xfrm>
                <a:off x="8423275" y="1936750"/>
                <a:ext cx="168275" cy="165100"/>
              </a:xfrm>
              <a:custGeom>
                <a:avLst/>
                <a:gdLst>
                  <a:gd name="T0" fmla="*/ 9 w 45"/>
                  <a:gd name="T1" fmla="*/ 5 h 44"/>
                  <a:gd name="T2" fmla="*/ 38 w 45"/>
                  <a:gd name="T3" fmla="*/ 14 h 44"/>
                  <a:gd name="T4" fmla="*/ 36 w 45"/>
                  <a:gd name="T5" fmla="*/ 39 h 44"/>
                  <a:gd name="T6" fmla="*/ 8 w 45"/>
                  <a:gd name="T7" fmla="*/ 30 h 44"/>
                  <a:gd name="T8" fmla="*/ 9 w 45"/>
                  <a:gd name="T9" fmla="*/ 5 h 44"/>
                </a:gdLst>
                <a:ahLst/>
                <a:cxnLst>
                  <a:cxn ang="0">
                    <a:pos x="T0" y="T1"/>
                  </a:cxn>
                  <a:cxn ang="0">
                    <a:pos x="T2" y="T3"/>
                  </a:cxn>
                  <a:cxn ang="0">
                    <a:pos x="T4" y="T5"/>
                  </a:cxn>
                  <a:cxn ang="0">
                    <a:pos x="T6" y="T7"/>
                  </a:cxn>
                  <a:cxn ang="0">
                    <a:pos x="T8" y="T9"/>
                  </a:cxn>
                </a:cxnLst>
                <a:rect l="0" t="0" r="r" b="b"/>
                <a:pathLst>
                  <a:path w="45" h="44">
                    <a:moveTo>
                      <a:pt x="9" y="5"/>
                    </a:moveTo>
                    <a:cubicBezTo>
                      <a:pt x="17" y="0"/>
                      <a:pt x="30" y="4"/>
                      <a:pt x="38" y="14"/>
                    </a:cubicBezTo>
                    <a:cubicBezTo>
                      <a:pt x="45" y="23"/>
                      <a:pt x="45" y="35"/>
                      <a:pt x="36" y="39"/>
                    </a:cubicBezTo>
                    <a:cubicBezTo>
                      <a:pt x="28" y="44"/>
                      <a:pt x="15" y="40"/>
                      <a:pt x="8" y="30"/>
                    </a:cubicBezTo>
                    <a:cubicBezTo>
                      <a:pt x="0" y="21"/>
                      <a:pt x="1" y="9"/>
                      <a:pt x="9"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60" name="Oval 110"/>
              <p:cNvSpPr>
                <a:spLocks noChangeArrowheads="1"/>
              </p:cNvSpPr>
              <p:nvPr/>
            </p:nvSpPr>
            <p:spPr bwMode="auto">
              <a:xfrm>
                <a:off x="8075613" y="2074863"/>
                <a:ext cx="230187"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61" name="任意多边形 160"/>
              <p:cNvSpPr/>
              <p:nvPr/>
            </p:nvSpPr>
            <p:spPr bwMode="auto">
              <a:xfrm>
                <a:off x="7684528" y="1646544"/>
                <a:ext cx="152479" cy="52240"/>
              </a:xfrm>
              <a:custGeom>
                <a:avLst/>
                <a:gdLst>
                  <a:gd name="connsiteX0" fmla="*/ 144514 w 152479"/>
                  <a:gd name="connsiteY0" fmla="*/ 0 h 52240"/>
                  <a:gd name="connsiteX1" fmla="*/ 151932 w 152479"/>
                  <a:gd name="connsiteY1" fmla="*/ 10081 h 52240"/>
                  <a:gd name="connsiteX2" fmla="*/ 149573 w 152479"/>
                  <a:gd name="connsiteY2" fmla="*/ 25411 h 52240"/>
                  <a:gd name="connsiteX3" fmla="*/ 55205 w 152479"/>
                  <a:gd name="connsiteY3" fmla="*/ 51525 h 52240"/>
                  <a:gd name="connsiteX4" fmla="*/ 0 w 152479"/>
                  <a:gd name="connsiteY4" fmla="*/ 24246 h 52240"/>
                  <a:gd name="connsiteX5" fmla="*/ 2136 w 152479"/>
                  <a:gd name="connsiteY5" fmla="*/ 11789 h 52240"/>
                  <a:gd name="connsiteX6" fmla="*/ 47267 w 152479"/>
                  <a:gd name="connsiteY6" fmla="*/ 4907 h 52240"/>
                  <a:gd name="connsiteX7" fmla="*/ 144514 w 152479"/>
                  <a:gd name="connsiteY7" fmla="*/ 0 h 5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79" h="52240">
                    <a:moveTo>
                      <a:pt x="144514" y="0"/>
                    </a:moveTo>
                    <a:lnTo>
                      <a:pt x="151932" y="10081"/>
                    </a:lnTo>
                    <a:cubicBezTo>
                      <a:pt x="153112" y="14686"/>
                      <a:pt x="152404" y="19815"/>
                      <a:pt x="149573" y="25411"/>
                    </a:cubicBezTo>
                    <a:cubicBezTo>
                      <a:pt x="138249" y="44064"/>
                      <a:pt x="96727" y="55256"/>
                      <a:pt x="55205" y="51525"/>
                    </a:cubicBezTo>
                    <a:cubicBezTo>
                      <a:pt x="24064" y="48727"/>
                      <a:pt x="3539" y="37536"/>
                      <a:pt x="0" y="24246"/>
                    </a:cubicBezTo>
                    <a:lnTo>
                      <a:pt x="2136" y="11789"/>
                    </a:lnTo>
                    <a:lnTo>
                      <a:pt x="47267" y="4907"/>
                    </a:lnTo>
                    <a:lnTo>
                      <a:pt x="14451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2" name="任意多边形 161"/>
              <p:cNvSpPr/>
              <p:nvPr/>
            </p:nvSpPr>
            <p:spPr bwMode="auto">
              <a:xfrm>
                <a:off x="7898290" y="1649440"/>
                <a:ext cx="162538" cy="61250"/>
              </a:xfrm>
              <a:custGeom>
                <a:avLst/>
                <a:gdLst>
                  <a:gd name="connsiteX0" fmla="*/ 269 w 162538"/>
                  <a:gd name="connsiteY0" fmla="*/ 0 h 61250"/>
                  <a:gd name="connsiteX1" fmla="*/ 40129 w 162538"/>
                  <a:gd name="connsiteY1" fmla="*/ 2011 h 61250"/>
                  <a:gd name="connsiteX2" fmla="*/ 140457 w 162538"/>
                  <a:gd name="connsiteY2" fmla="*/ 17311 h 61250"/>
                  <a:gd name="connsiteX3" fmla="*/ 158547 w 162538"/>
                  <a:gd name="connsiteY3" fmla="*/ 21959 h 61250"/>
                  <a:gd name="connsiteX4" fmla="*/ 162538 w 162538"/>
                  <a:gd name="connsiteY4" fmla="*/ 34342 h 61250"/>
                  <a:gd name="connsiteX5" fmla="*/ 155194 w 162538"/>
                  <a:gd name="connsiteY5" fmla="*/ 49820 h 61250"/>
                  <a:gd name="connsiteX6" fmla="*/ 49059 w 162538"/>
                  <a:gd name="connsiteY6" fmla="*/ 49820 h 61250"/>
                  <a:gd name="connsiteX7" fmla="*/ 19 w 162538"/>
                  <a:gd name="connsiteY7" fmla="*/ 528 h 61250"/>
                  <a:gd name="connsiteX8" fmla="*/ 269 w 162538"/>
                  <a:gd name="connsiteY8" fmla="*/ 0 h 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38" h="61250">
                    <a:moveTo>
                      <a:pt x="269" y="0"/>
                    </a:moveTo>
                    <a:lnTo>
                      <a:pt x="40129" y="2011"/>
                    </a:lnTo>
                    <a:cubicBezTo>
                      <a:pt x="74097" y="5458"/>
                      <a:pt x="107568" y="10586"/>
                      <a:pt x="140457" y="17311"/>
                    </a:cubicBezTo>
                    <a:lnTo>
                      <a:pt x="158547" y="21959"/>
                    </a:lnTo>
                    <a:lnTo>
                      <a:pt x="162538" y="34342"/>
                    </a:lnTo>
                    <a:cubicBezTo>
                      <a:pt x="162301" y="39819"/>
                      <a:pt x="159932" y="45057"/>
                      <a:pt x="155194" y="49820"/>
                    </a:cubicBezTo>
                    <a:cubicBezTo>
                      <a:pt x="136242" y="65060"/>
                      <a:pt x="90755" y="65060"/>
                      <a:pt x="49059" y="49820"/>
                    </a:cubicBezTo>
                    <a:cubicBezTo>
                      <a:pt x="17787" y="35532"/>
                      <a:pt x="-692" y="16959"/>
                      <a:pt x="19" y="528"/>
                    </a:cubicBezTo>
                    <a:lnTo>
                      <a:pt x="2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3" name="任意多边形 162"/>
              <p:cNvSpPr/>
              <p:nvPr/>
            </p:nvSpPr>
            <p:spPr bwMode="auto">
              <a:xfrm>
                <a:off x="7469261" y="1671783"/>
                <a:ext cx="143150" cy="63434"/>
              </a:xfrm>
              <a:custGeom>
                <a:avLst/>
                <a:gdLst>
                  <a:gd name="connsiteX0" fmla="*/ 142620 w 143150"/>
                  <a:gd name="connsiteY0" fmla="*/ 0 h 63434"/>
                  <a:gd name="connsiteX1" fmla="*/ 143150 w 143150"/>
                  <a:gd name="connsiteY1" fmla="*/ 8173 h 63434"/>
                  <a:gd name="connsiteX2" fmla="*/ 63465 w 143150"/>
                  <a:gd name="connsiteY2" fmla="*/ 60624 h 63434"/>
                  <a:gd name="connsiteX3" fmla="*/ 1568 w 143150"/>
                  <a:gd name="connsiteY3" fmla="*/ 52194 h 63434"/>
                  <a:gd name="connsiteX4" fmla="*/ 0 w 143150"/>
                  <a:gd name="connsiteY4" fmla="*/ 43754 h 63434"/>
                  <a:gd name="connsiteX5" fmla="*/ 65371 w 143150"/>
                  <a:gd name="connsiteY5" fmla="*/ 19847 h 63434"/>
                  <a:gd name="connsiteX6" fmla="*/ 142620 w 143150"/>
                  <a:gd name="connsiteY6" fmla="*/ 0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50" h="63434">
                    <a:moveTo>
                      <a:pt x="142620" y="0"/>
                    </a:moveTo>
                    <a:lnTo>
                      <a:pt x="143150" y="8173"/>
                    </a:lnTo>
                    <a:cubicBezTo>
                      <a:pt x="139356" y="26906"/>
                      <a:pt x="101411" y="53131"/>
                      <a:pt x="63465" y="60624"/>
                    </a:cubicBezTo>
                    <a:cubicBezTo>
                      <a:pt x="32161" y="66244"/>
                      <a:pt x="9393" y="63434"/>
                      <a:pt x="1568" y="52194"/>
                    </a:cubicBezTo>
                    <a:lnTo>
                      <a:pt x="0" y="43754"/>
                    </a:lnTo>
                    <a:lnTo>
                      <a:pt x="65371" y="19847"/>
                    </a:lnTo>
                    <a:lnTo>
                      <a:pt x="14262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4" name="任意多边形 163"/>
              <p:cNvSpPr/>
              <p:nvPr/>
            </p:nvSpPr>
            <p:spPr bwMode="auto">
              <a:xfrm>
                <a:off x="8137535" y="1692345"/>
                <a:ext cx="134233" cy="56543"/>
              </a:xfrm>
              <a:custGeom>
                <a:avLst/>
                <a:gdLst>
                  <a:gd name="connsiteX0" fmla="*/ 0 w 134233"/>
                  <a:gd name="connsiteY0" fmla="*/ 0 h 56543"/>
                  <a:gd name="connsiteX1" fmla="*/ 90882 w 134233"/>
                  <a:gd name="connsiteY1" fmla="*/ 33237 h 56543"/>
                  <a:gd name="connsiteX2" fmla="*/ 134233 w 134233"/>
                  <a:gd name="connsiteY2" fmla="*/ 54104 h 56543"/>
                  <a:gd name="connsiteX3" fmla="*/ 130268 w 134233"/>
                  <a:gd name="connsiteY3" fmla="*/ 55623 h 56543"/>
                  <a:gd name="connsiteX4" fmla="*/ 43845 w 134233"/>
                  <a:gd name="connsiteY4" fmla="*/ 40718 h 56543"/>
                  <a:gd name="connsiteX5" fmla="*/ 2371 w 134233"/>
                  <a:gd name="connsiteY5" fmla="*/ 9014 h 56543"/>
                  <a:gd name="connsiteX6" fmla="*/ 0 w 134233"/>
                  <a:gd name="connsiteY6" fmla="*/ 0 h 5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33" h="56543">
                    <a:moveTo>
                      <a:pt x="0" y="0"/>
                    </a:moveTo>
                    <a:lnTo>
                      <a:pt x="90882" y="33237"/>
                    </a:lnTo>
                    <a:lnTo>
                      <a:pt x="134233" y="54104"/>
                    </a:lnTo>
                    <a:lnTo>
                      <a:pt x="130268" y="55623"/>
                    </a:lnTo>
                    <a:cubicBezTo>
                      <a:pt x="106762" y="59172"/>
                      <a:pt x="72122" y="52074"/>
                      <a:pt x="43845" y="40718"/>
                    </a:cubicBezTo>
                    <a:cubicBezTo>
                      <a:pt x="23108" y="31254"/>
                      <a:pt x="8969" y="19897"/>
                      <a:pt x="2371" y="9014"/>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5" name="任意多边形 164"/>
              <p:cNvSpPr/>
              <p:nvPr/>
            </p:nvSpPr>
            <p:spPr bwMode="auto">
              <a:xfrm>
                <a:off x="7163407" y="1817647"/>
                <a:ext cx="121434" cy="113937"/>
              </a:xfrm>
              <a:custGeom>
                <a:avLst/>
                <a:gdLst>
                  <a:gd name="connsiteX0" fmla="*/ 108437 w 121434"/>
                  <a:gd name="connsiteY0" fmla="*/ 0 h 113937"/>
                  <a:gd name="connsiteX1" fmla="*/ 113636 w 121434"/>
                  <a:gd name="connsiteY1" fmla="*/ 1036 h 113937"/>
                  <a:gd name="connsiteX2" fmla="*/ 121023 w 121434"/>
                  <a:gd name="connsiteY2" fmla="*/ 13209 h 113937"/>
                  <a:gd name="connsiteX3" fmla="*/ 68076 w 121434"/>
                  <a:gd name="connsiteY3" fmla="*/ 96412 h 113937"/>
                  <a:gd name="connsiteX4" fmla="*/ 0 w 121434"/>
                  <a:gd name="connsiteY4" fmla="*/ 100194 h 113937"/>
                  <a:gd name="connsiteX5" fmla="*/ 2136 w 121434"/>
                  <a:gd name="connsiteY5" fmla="*/ 83510 h 113937"/>
                  <a:gd name="connsiteX6" fmla="*/ 28964 w 121434"/>
                  <a:gd name="connsiteY6" fmla="*/ 59147 h 113937"/>
                  <a:gd name="connsiteX7" fmla="*/ 106751 w 121434"/>
                  <a:gd name="connsiteY7" fmla="*/ 1024 h 113937"/>
                  <a:gd name="connsiteX8" fmla="*/ 108437 w 121434"/>
                  <a:gd name="connsiteY8" fmla="*/ 0 h 11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34" h="113936">
                    <a:moveTo>
                      <a:pt x="108437" y="0"/>
                    </a:moveTo>
                    <a:lnTo>
                      <a:pt x="113636" y="1036"/>
                    </a:lnTo>
                    <a:cubicBezTo>
                      <a:pt x="117477" y="3518"/>
                      <a:pt x="120077" y="7536"/>
                      <a:pt x="121023" y="13209"/>
                    </a:cubicBezTo>
                    <a:cubicBezTo>
                      <a:pt x="124805" y="35901"/>
                      <a:pt x="102113" y="73720"/>
                      <a:pt x="68076" y="96412"/>
                    </a:cubicBezTo>
                    <a:cubicBezTo>
                      <a:pt x="34038" y="119104"/>
                      <a:pt x="3782" y="119104"/>
                      <a:pt x="0" y="100194"/>
                    </a:cubicBezTo>
                    <a:lnTo>
                      <a:pt x="2136" y="83510"/>
                    </a:lnTo>
                    <a:lnTo>
                      <a:pt x="28964" y="59147"/>
                    </a:lnTo>
                    <a:cubicBezTo>
                      <a:pt x="53915" y="38571"/>
                      <a:pt x="79873" y="19169"/>
                      <a:pt x="106751" y="1024"/>
                    </a:cubicBezTo>
                    <a:lnTo>
                      <a:pt x="10843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6" name="任意多边形 165"/>
              <p:cNvSpPr/>
              <p:nvPr/>
            </p:nvSpPr>
            <p:spPr bwMode="auto">
              <a:xfrm>
                <a:off x="8475227" y="1874838"/>
                <a:ext cx="87788" cy="81870"/>
              </a:xfrm>
              <a:custGeom>
                <a:avLst/>
                <a:gdLst>
                  <a:gd name="connsiteX0" fmla="*/ 0 w 87788"/>
                  <a:gd name="connsiteY0" fmla="*/ 0 h 81870"/>
                  <a:gd name="connsiteX1" fmla="*/ 2616 w 87788"/>
                  <a:gd name="connsiteY1" fmla="*/ 1955 h 81870"/>
                  <a:gd name="connsiteX2" fmla="*/ 74372 w 87788"/>
                  <a:gd name="connsiteY2" fmla="*/ 67120 h 81870"/>
                  <a:gd name="connsiteX3" fmla="*/ 87788 w 87788"/>
                  <a:gd name="connsiteY3" fmla="*/ 81870 h 81870"/>
                  <a:gd name="connsiteX4" fmla="*/ 78053 w 87788"/>
                  <a:gd name="connsiteY4" fmla="*/ 78408 h 81870"/>
                  <a:gd name="connsiteX5" fmla="*/ 26881 w 87788"/>
                  <a:gd name="connsiteY5" fmla="*/ 43061 h 81870"/>
                  <a:gd name="connsiteX6" fmla="*/ 8689 w 87788"/>
                  <a:gd name="connsiteY6" fmla="*/ 19202 h 81870"/>
                  <a:gd name="connsiteX7" fmla="*/ 0 w 87788"/>
                  <a:gd name="connsiteY7" fmla="*/ 0 h 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88" h="81870">
                    <a:moveTo>
                      <a:pt x="0" y="0"/>
                    </a:moveTo>
                    <a:lnTo>
                      <a:pt x="2616" y="1955"/>
                    </a:lnTo>
                    <a:cubicBezTo>
                      <a:pt x="27568" y="22531"/>
                      <a:pt x="51515" y="44281"/>
                      <a:pt x="74372" y="67120"/>
                    </a:cubicBezTo>
                    <a:lnTo>
                      <a:pt x="87788" y="81870"/>
                    </a:lnTo>
                    <a:lnTo>
                      <a:pt x="78053" y="78408"/>
                    </a:lnTo>
                    <a:cubicBezTo>
                      <a:pt x="60683" y="70396"/>
                      <a:pt x="41904" y="58142"/>
                      <a:pt x="26881" y="43061"/>
                    </a:cubicBezTo>
                    <a:cubicBezTo>
                      <a:pt x="19369" y="34578"/>
                      <a:pt x="13266" y="26566"/>
                      <a:pt x="8689" y="1920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7" name="任意多边形 166"/>
              <p:cNvSpPr/>
              <p:nvPr/>
            </p:nvSpPr>
            <p:spPr bwMode="auto">
              <a:xfrm>
                <a:off x="7014683" y="1964178"/>
                <a:ext cx="117882" cy="154902"/>
              </a:xfrm>
              <a:custGeom>
                <a:avLst/>
                <a:gdLst>
                  <a:gd name="connsiteX0" fmla="*/ 87305 w 117882"/>
                  <a:gd name="connsiteY0" fmla="*/ 1423 h 154902"/>
                  <a:gd name="connsiteX1" fmla="*/ 114598 w 117882"/>
                  <a:gd name="connsiteY1" fmla="*/ 12812 h 154902"/>
                  <a:gd name="connsiteX2" fmla="*/ 73187 w 117882"/>
                  <a:gd name="connsiteY2" fmla="*/ 122902 h 154902"/>
                  <a:gd name="connsiteX3" fmla="*/ 1660 w 117882"/>
                  <a:gd name="connsiteY3" fmla="*/ 141883 h 154902"/>
                  <a:gd name="connsiteX4" fmla="*/ 8247 w 117882"/>
                  <a:gd name="connsiteY4" fmla="*/ 93007 h 154902"/>
                  <a:gd name="connsiteX5" fmla="*/ 8701 w 117882"/>
                  <a:gd name="connsiteY5" fmla="*/ 92259 h 154902"/>
                  <a:gd name="connsiteX6" fmla="*/ 40716 w 117882"/>
                  <a:gd name="connsiteY6" fmla="*/ 49479 h 154902"/>
                  <a:gd name="connsiteX7" fmla="*/ 81729 w 117882"/>
                  <a:gd name="connsiteY7" fmla="*/ 4389 h 154902"/>
                  <a:gd name="connsiteX8" fmla="*/ 87305 w 117882"/>
                  <a:gd name="connsiteY8" fmla="*/ 1423 h 1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82" h="154902">
                    <a:moveTo>
                      <a:pt x="87305" y="1423"/>
                    </a:moveTo>
                    <a:cubicBezTo>
                      <a:pt x="100481" y="-2373"/>
                      <a:pt x="110833" y="1423"/>
                      <a:pt x="114598" y="12812"/>
                    </a:cubicBezTo>
                    <a:cubicBezTo>
                      <a:pt x="125892" y="39386"/>
                      <a:pt x="107069" y="84940"/>
                      <a:pt x="73187" y="122902"/>
                    </a:cubicBezTo>
                    <a:cubicBezTo>
                      <a:pt x="43070" y="157068"/>
                      <a:pt x="9189" y="164660"/>
                      <a:pt x="1660" y="141883"/>
                    </a:cubicBezTo>
                    <a:cubicBezTo>
                      <a:pt x="-2105" y="130495"/>
                      <a:pt x="718" y="112463"/>
                      <a:pt x="8247" y="93007"/>
                    </a:cubicBezTo>
                    <a:lnTo>
                      <a:pt x="8701" y="92259"/>
                    </a:lnTo>
                    <a:lnTo>
                      <a:pt x="40716" y="49479"/>
                    </a:lnTo>
                    <a:lnTo>
                      <a:pt x="81729" y="4389"/>
                    </a:lnTo>
                    <a:lnTo>
                      <a:pt x="87305" y="1423"/>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8" name="任意多边形 167"/>
              <p:cNvSpPr/>
              <p:nvPr/>
            </p:nvSpPr>
            <p:spPr bwMode="auto">
              <a:xfrm>
                <a:off x="8619761" y="2032698"/>
                <a:ext cx="87398" cy="118364"/>
              </a:xfrm>
              <a:custGeom>
                <a:avLst/>
                <a:gdLst>
                  <a:gd name="connsiteX0" fmla="*/ 9304 w 87398"/>
                  <a:gd name="connsiteY0" fmla="*/ 0 h 118364"/>
                  <a:gd name="connsiteX1" fmla="*/ 53222 w 87398"/>
                  <a:gd name="connsiteY1" fmla="*/ 58685 h 118364"/>
                  <a:gd name="connsiteX2" fmla="*/ 87398 w 87398"/>
                  <a:gd name="connsiteY2" fmla="*/ 114897 h 118364"/>
                  <a:gd name="connsiteX3" fmla="*/ 74447 w 87398"/>
                  <a:gd name="connsiteY3" fmla="*/ 118364 h 118364"/>
                  <a:gd name="connsiteX4" fmla="*/ 6040 w 87398"/>
                  <a:gd name="connsiteY4" fmla="*/ 50601 h 118364"/>
                  <a:gd name="connsiteX5" fmla="*/ 3665 w 87398"/>
                  <a:gd name="connsiteY5" fmla="*/ 6366 h 118364"/>
                  <a:gd name="connsiteX6" fmla="*/ 9304 w 87398"/>
                  <a:gd name="connsiteY6" fmla="*/ 0 h 1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8" h="118364">
                    <a:moveTo>
                      <a:pt x="9304" y="0"/>
                    </a:moveTo>
                    <a:lnTo>
                      <a:pt x="53222" y="58685"/>
                    </a:lnTo>
                    <a:lnTo>
                      <a:pt x="87398" y="114897"/>
                    </a:lnTo>
                    <a:lnTo>
                      <a:pt x="74447" y="118364"/>
                    </a:lnTo>
                    <a:cubicBezTo>
                      <a:pt x="47844" y="114600"/>
                      <a:pt x="17442" y="88247"/>
                      <a:pt x="6040" y="50601"/>
                    </a:cubicBezTo>
                    <a:cubicBezTo>
                      <a:pt x="-1561" y="33660"/>
                      <a:pt x="-1561" y="17660"/>
                      <a:pt x="3665" y="6366"/>
                    </a:cubicBezTo>
                    <a:lnTo>
                      <a:pt x="930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9" name="任意多边形 168"/>
              <p:cNvSpPr/>
              <p:nvPr/>
            </p:nvSpPr>
            <p:spPr bwMode="auto">
              <a:xfrm>
                <a:off x="6901866" y="2190789"/>
                <a:ext cx="89815" cy="157084"/>
              </a:xfrm>
              <a:custGeom>
                <a:avLst/>
                <a:gdLst>
                  <a:gd name="connsiteX0" fmla="*/ 69495 w 89815"/>
                  <a:gd name="connsiteY0" fmla="*/ 1161 h 157084"/>
                  <a:gd name="connsiteX1" fmla="*/ 80783 w 89815"/>
                  <a:gd name="connsiteY1" fmla="*/ 91754 h 157084"/>
                  <a:gd name="connsiteX2" fmla="*/ 16813 w 89815"/>
                  <a:gd name="connsiteY2" fmla="*/ 155924 h 157084"/>
                  <a:gd name="connsiteX3" fmla="*/ 9287 w 89815"/>
                  <a:gd name="connsiteY3" fmla="*/ 65331 h 157084"/>
                  <a:gd name="connsiteX4" fmla="*/ 69495 w 89815"/>
                  <a:gd name="connsiteY4" fmla="*/ 1161 h 15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5" h="157084">
                    <a:moveTo>
                      <a:pt x="69495" y="1161"/>
                    </a:moveTo>
                    <a:cubicBezTo>
                      <a:pt x="92072" y="8710"/>
                      <a:pt x="95835" y="46457"/>
                      <a:pt x="80783" y="91754"/>
                    </a:cubicBezTo>
                    <a:cubicBezTo>
                      <a:pt x="65732" y="133275"/>
                      <a:pt x="35628" y="163473"/>
                      <a:pt x="16813" y="155924"/>
                    </a:cubicBezTo>
                    <a:cubicBezTo>
                      <a:pt x="-2002" y="148374"/>
                      <a:pt x="-5765" y="106852"/>
                      <a:pt x="9287" y="65331"/>
                    </a:cubicBezTo>
                    <a:cubicBezTo>
                      <a:pt x="20576" y="23809"/>
                      <a:pt x="50680" y="-6389"/>
                      <a:pt x="69495" y="116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0" name="任意多边形 169"/>
              <p:cNvSpPr/>
              <p:nvPr/>
            </p:nvSpPr>
            <p:spPr bwMode="auto">
              <a:xfrm>
                <a:off x="8747632" y="2235793"/>
                <a:ext cx="50364" cy="114050"/>
              </a:xfrm>
              <a:custGeom>
                <a:avLst/>
                <a:gdLst>
                  <a:gd name="connsiteX0" fmla="*/ 5451 w 50364"/>
                  <a:gd name="connsiteY0" fmla="*/ 0 h 114050"/>
                  <a:gd name="connsiteX1" fmla="*/ 18513 w 50364"/>
                  <a:gd name="connsiteY1" fmla="*/ 27094 h 114050"/>
                  <a:gd name="connsiteX2" fmla="*/ 50364 w 50364"/>
                  <a:gd name="connsiteY2" fmla="*/ 114050 h 114050"/>
                  <a:gd name="connsiteX3" fmla="*/ 38784 w 50364"/>
                  <a:gd name="connsiteY3" fmla="*/ 113809 h 114050"/>
                  <a:gd name="connsiteX4" fmla="*/ 2351 w 50364"/>
                  <a:gd name="connsiteY4" fmla="*/ 58031 h 114050"/>
                  <a:gd name="connsiteX5" fmla="*/ 4256 w 50364"/>
                  <a:gd name="connsiteY5" fmla="*/ 2369 h 114050"/>
                  <a:gd name="connsiteX6" fmla="*/ 5451 w 50364"/>
                  <a:gd name="connsiteY6" fmla="*/ 0 h 1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4" h="114049">
                    <a:moveTo>
                      <a:pt x="5451" y="0"/>
                    </a:moveTo>
                    <a:lnTo>
                      <a:pt x="18513" y="27094"/>
                    </a:lnTo>
                    <a:lnTo>
                      <a:pt x="50364" y="114050"/>
                    </a:lnTo>
                    <a:lnTo>
                      <a:pt x="38784" y="113809"/>
                    </a:lnTo>
                    <a:cubicBezTo>
                      <a:pt x="22354" y="107846"/>
                      <a:pt x="8066" y="86095"/>
                      <a:pt x="2351" y="58031"/>
                    </a:cubicBezTo>
                    <a:cubicBezTo>
                      <a:pt x="-1459" y="37450"/>
                      <a:pt x="-506" y="17805"/>
                      <a:pt x="4256" y="2369"/>
                    </a:cubicBezTo>
                    <a:lnTo>
                      <a:pt x="5451"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1" name="任意多边形 170"/>
              <p:cNvSpPr/>
              <p:nvPr/>
            </p:nvSpPr>
            <p:spPr bwMode="auto">
              <a:xfrm>
                <a:off x="6838728" y="2406650"/>
                <a:ext cx="60963" cy="152069"/>
              </a:xfrm>
              <a:custGeom>
                <a:avLst/>
                <a:gdLst>
                  <a:gd name="connsiteX0" fmla="*/ 41498 w 60963"/>
                  <a:gd name="connsiteY0" fmla="*/ 0 h 152069"/>
                  <a:gd name="connsiteX1" fmla="*/ 60019 w 60963"/>
                  <a:gd name="connsiteY1" fmla="*/ 79685 h 152069"/>
                  <a:gd name="connsiteX2" fmla="*/ 19273 w 60963"/>
                  <a:gd name="connsiteY2" fmla="*/ 151781 h 152069"/>
                  <a:gd name="connsiteX3" fmla="*/ 0 w 60963"/>
                  <a:gd name="connsiteY3" fmla="*/ 102155 h 152069"/>
                  <a:gd name="connsiteX4" fmla="*/ 421 w 60963"/>
                  <a:gd name="connsiteY4" fmla="*/ 85329 h 152069"/>
                  <a:gd name="connsiteX5" fmla="*/ 4928 w 60963"/>
                  <a:gd name="connsiteY5" fmla="*/ 55823 h 152069"/>
                  <a:gd name="connsiteX6" fmla="*/ 8161 w 60963"/>
                  <a:gd name="connsiteY6" fmla="*/ 43222 h 152069"/>
                  <a:gd name="connsiteX7" fmla="*/ 41498 w 60963"/>
                  <a:gd name="connsiteY7" fmla="*/ 0 h 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3" h="152069">
                    <a:moveTo>
                      <a:pt x="41498" y="0"/>
                    </a:moveTo>
                    <a:cubicBezTo>
                      <a:pt x="56315" y="3795"/>
                      <a:pt x="63723" y="37945"/>
                      <a:pt x="60019" y="79685"/>
                    </a:cubicBezTo>
                    <a:cubicBezTo>
                      <a:pt x="52611" y="121425"/>
                      <a:pt x="34090" y="155575"/>
                      <a:pt x="19273" y="151781"/>
                    </a:cubicBezTo>
                    <a:cubicBezTo>
                      <a:pt x="8161" y="151781"/>
                      <a:pt x="1215" y="130437"/>
                      <a:pt x="0" y="102155"/>
                    </a:cubicBezTo>
                    <a:lnTo>
                      <a:pt x="421" y="85329"/>
                    </a:lnTo>
                    <a:lnTo>
                      <a:pt x="4928" y="55823"/>
                    </a:lnTo>
                    <a:lnTo>
                      <a:pt x="8161" y="43222"/>
                    </a:lnTo>
                    <a:cubicBezTo>
                      <a:pt x="17190" y="17075"/>
                      <a:pt x="30386" y="0"/>
                      <a:pt x="41498" y="0"/>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2" name="任意多边形 171"/>
              <p:cNvSpPr/>
              <p:nvPr/>
            </p:nvSpPr>
            <p:spPr bwMode="auto">
              <a:xfrm>
                <a:off x="8799605" y="2606645"/>
                <a:ext cx="45947" cy="166439"/>
              </a:xfrm>
              <a:custGeom>
                <a:avLst/>
                <a:gdLst>
                  <a:gd name="connsiteX0" fmla="*/ 43458 w 45947"/>
                  <a:gd name="connsiteY0" fmla="*/ 0 h 166439"/>
                  <a:gd name="connsiteX1" fmla="*/ 45947 w 45947"/>
                  <a:gd name="connsiteY1" fmla="*/ 49243 h 166439"/>
                  <a:gd name="connsiteX2" fmla="*/ 40730 w 45947"/>
                  <a:gd name="connsiteY2" fmla="*/ 152474 h 166439"/>
                  <a:gd name="connsiteX3" fmla="*/ 38718 w 45947"/>
                  <a:gd name="connsiteY3" fmla="*/ 165647 h 166439"/>
                  <a:gd name="connsiteX4" fmla="*/ 37945 w 45947"/>
                  <a:gd name="connsiteY4" fmla="*/ 166123 h 166439"/>
                  <a:gd name="connsiteX5" fmla="*/ 480 w 45947"/>
                  <a:gd name="connsiteY5" fmla="*/ 90717 h 166439"/>
                  <a:gd name="connsiteX6" fmla="*/ 30511 w 45947"/>
                  <a:gd name="connsiteY6" fmla="*/ 8005 h 166439"/>
                  <a:gd name="connsiteX7" fmla="*/ 43458 w 45947"/>
                  <a:gd name="connsiteY7" fmla="*/ 0 h 1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7" h="166439">
                    <a:moveTo>
                      <a:pt x="43458" y="0"/>
                    </a:moveTo>
                    <a:lnTo>
                      <a:pt x="45947" y="49243"/>
                    </a:lnTo>
                    <a:cubicBezTo>
                      <a:pt x="45947" y="84094"/>
                      <a:pt x="44180" y="118532"/>
                      <a:pt x="40730" y="152474"/>
                    </a:cubicBezTo>
                    <a:lnTo>
                      <a:pt x="38718" y="165647"/>
                    </a:lnTo>
                    <a:lnTo>
                      <a:pt x="37945" y="166123"/>
                    </a:lnTo>
                    <a:cubicBezTo>
                      <a:pt x="15466" y="169893"/>
                      <a:pt x="-3266" y="139731"/>
                      <a:pt x="480" y="90717"/>
                    </a:cubicBezTo>
                    <a:cubicBezTo>
                      <a:pt x="480" y="56784"/>
                      <a:pt x="13124" y="24972"/>
                      <a:pt x="30511" y="8005"/>
                    </a:cubicBezTo>
                    <a:lnTo>
                      <a:pt x="434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3" name="任意多边形 172"/>
              <p:cNvSpPr/>
              <p:nvPr/>
            </p:nvSpPr>
            <p:spPr bwMode="auto">
              <a:xfrm>
                <a:off x="6824663" y="2644848"/>
                <a:ext cx="14722" cy="132699"/>
              </a:xfrm>
              <a:custGeom>
                <a:avLst/>
                <a:gdLst>
                  <a:gd name="connsiteX0" fmla="*/ 558 w 14722"/>
                  <a:gd name="connsiteY0" fmla="*/ 0 h 132699"/>
                  <a:gd name="connsiteX1" fmla="*/ 3572 w 14722"/>
                  <a:gd name="connsiteY1" fmla="*/ 6646 h 132699"/>
                  <a:gd name="connsiteX2" fmla="*/ 13758 w 14722"/>
                  <a:gd name="connsiteY2" fmla="*/ 63132 h 132699"/>
                  <a:gd name="connsiteX3" fmla="*/ 11906 w 14722"/>
                  <a:gd name="connsiteY3" fmla="*/ 120088 h 132699"/>
                  <a:gd name="connsiteX4" fmla="*/ 8031 w 14722"/>
                  <a:gd name="connsiteY4" fmla="*/ 132699 h 132699"/>
                  <a:gd name="connsiteX5" fmla="*/ 5217 w 14722"/>
                  <a:gd name="connsiteY5" fmla="*/ 114271 h 132699"/>
                  <a:gd name="connsiteX6" fmla="*/ 0 w 14722"/>
                  <a:gd name="connsiteY6" fmla="*/ 11040 h 132699"/>
                  <a:gd name="connsiteX7" fmla="*/ 558 w 14722"/>
                  <a:gd name="connsiteY7" fmla="*/ 0 h 13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2" h="132699">
                    <a:moveTo>
                      <a:pt x="558" y="0"/>
                    </a:moveTo>
                    <a:lnTo>
                      <a:pt x="3572" y="6646"/>
                    </a:lnTo>
                    <a:cubicBezTo>
                      <a:pt x="8202" y="20768"/>
                      <a:pt x="11906" y="40538"/>
                      <a:pt x="13758" y="63132"/>
                    </a:cubicBezTo>
                    <a:cubicBezTo>
                      <a:pt x="15610" y="85726"/>
                      <a:pt x="14684" y="105496"/>
                      <a:pt x="11906" y="120088"/>
                    </a:cubicBezTo>
                    <a:lnTo>
                      <a:pt x="8031" y="132699"/>
                    </a:lnTo>
                    <a:lnTo>
                      <a:pt x="5217" y="114271"/>
                    </a:lnTo>
                    <a:cubicBezTo>
                      <a:pt x="1767" y="80329"/>
                      <a:pt x="0" y="45891"/>
                      <a:pt x="0" y="11040"/>
                    </a:cubicBezTo>
                    <a:lnTo>
                      <a:pt x="5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4" name="任意多边形 173"/>
              <p:cNvSpPr/>
              <p:nvPr/>
            </p:nvSpPr>
            <p:spPr bwMode="auto">
              <a:xfrm>
                <a:off x="6840060" y="2821264"/>
                <a:ext cx="61975" cy="143591"/>
              </a:xfrm>
              <a:custGeom>
                <a:avLst/>
                <a:gdLst>
                  <a:gd name="connsiteX0" fmla="*/ 6829 w 61975"/>
                  <a:gd name="connsiteY0" fmla="*/ 319 h 143591"/>
                  <a:gd name="connsiteX1" fmla="*/ 59613 w 61975"/>
                  <a:gd name="connsiteY1" fmla="*/ 64415 h 143591"/>
                  <a:gd name="connsiteX2" fmla="*/ 36991 w 61975"/>
                  <a:gd name="connsiteY2" fmla="*/ 143591 h 143591"/>
                  <a:gd name="connsiteX3" fmla="*/ 32953 w 61975"/>
                  <a:gd name="connsiteY3" fmla="*/ 142838 h 143591"/>
                  <a:gd name="connsiteX4" fmla="*/ 30032 w 61975"/>
                  <a:gd name="connsiteY4" fmla="*/ 134863 h 143591"/>
                  <a:gd name="connsiteX5" fmla="*/ 5133 w 61975"/>
                  <a:gd name="connsiteY5" fmla="*/ 38104 h 143591"/>
                  <a:gd name="connsiteX6" fmla="*/ 0 w 61975"/>
                  <a:gd name="connsiteY6" fmla="*/ 4501 h 143591"/>
                  <a:gd name="connsiteX7" fmla="*/ 6829 w 61975"/>
                  <a:gd name="connsiteY7" fmla="*/ 319 h 14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75" h="143591">
                    <a:moveTo>
                      <a:pt x="6829" y="319"/>
                    </a:moveTo>
                    <a:cubicBezTo>
                      <a:pt x="25680" y="-3451"/>
                      <a:pt x="52072" y="26712"/>
                      <a:pt x="59613" y="64415"/>
                    </a:cubicBezTo>
                    <a:cubicBezTo>
                      <a:pt x="67153" y="102118"/>
                      <a:pt x="55842" y="139821"/>
                      <a:pt x="36991" y="143591"/>
                    </a:cubicBezTo>
                    <a:lnTo>
                      <a:pt x="32953" y="142838"/>
                    </a:lnTo>
                    <a:lnTo>
                      <a:pt x="30032" y="134863"/>
                    </a:lnTo>
                    <a:cubicBezTo>
                      <a:pt x="20190" y="103248"/>
                      <a:pt x="11862" y="70967"/>
                      <a:pt x="5133" y="38104"/>
                    </a:cubicBezTo>
                    <a:lnTo>
                      <a:pt x="0" y="4501"/>
                    </a:lnTo>
                    <a:lnTo>
                      <a:pt x="6829" y="319"/>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5" name="任意多边形 174"/>
              <p:cNvSpPr/>
              <p:nvPr/>
            </p:nvSpPr>
            <p:spPr bwMode="auto">
              <a:xfrm>
                <a:off x="8725192" y="3004686"/>
                <a:ext cx="57144" cy="119356"/>
              </a:xfrm>
              <a:custGeom>
                <a:avLst/>
                <a:gdLst>
                  <a:gd name="connsiteX0" fmla="*/ 57144 w 57144"/>
                  <a:gd name="connsiteY0" fmla="*/ 0 h 119356"/>
                  <a:gd name="connsiteX1" fmla="*/ 40953 w 57144"/>
                  <a:gd name="connsiteY1" fmla="*/ 44203 h 119356"/>
                  <a:gd name="connsiteX2" fmla="*/ 4722 w 57144"/>
                  <a:gd name="connsiteY2" fmla="*/ 119356 h 119356"/>
                  <a:gd name="connsiteX3" fmla="*/ 2158 w 57144"/>
                  <a:gd name="connsiteY3" fmla="*/ 114874 h 119356"/>
                  <a:gd name="connsiteX4" fmla="*/ 6880 w 57144"/>
                  <a:gd name="connsiteY4" fmla="*/ 65255 h 119356"/>
                  <a:gd name="connsiteX5" fmla="*/ 49904 w 57144"/>
                  <a:gd name="connsiteY5" fmla="*/ 1533 h 119356"/>
                  <a:gd name="connsiteX6" fmla="*/ 57144 w 57144"/>
                  <a:gd name="connsiteY6" fmla="*/ 0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44" h="119355">
                    <a:moveTo>
                      <a:pt x="57144" y="0"/>
                    </a:moveTo>
                    <a:lnTo>
                      <a:pt x="40953" y="44203"/>
                    </a:lnTo>
                    <a:lnTo>
                      <a:pt x="4722" y="119356"/>
                    </a:lnTo>
                    <a:lnTo>
                      <a:pt x="2158" y="114874"/>
                    </a:lnTo>
                    <a:cubicBezTo>
                      <a:pt x="-1619" y="101767"/>
                      <a:pt x="-674" y="83979"/>
                      <a:pt x="6880" y="65255"/>
                    </a:cubicBezTo>
                    <a:cubicBezTo>
                      <a:pt x="15378" y="37168"/>
                      <a:pt x="32375" y="11188"/>
                      <a:pt x="49904" y="1533"/>
                    </a:cubicBezTo>
                    <a:lnTo>
                      <a:pt x="5714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6" name="任意多边形 175"/>
              <p:cNvSpPr/>
              <p:nvPr/>
            </p:nvSpPr>
            <p:spPr bwMode="auto">
              <a:xfrm>
                <a:off x="6924019" y="3029164"/>
                <a:ext cx="76852" cy="139271"/>
              </a:xfrm>
              <a:custGeom>
                <a:avLst/>
                <a:gdLst>
                  <a:gd name="connsiteX0" fmla="*/ 17083 w 76852"/>
                  <a:gd name="connsiteY0" fmla="*/ 356 h 139271"/>
                  <a:gd name="connsiteX1" fmla="*/ 70230 w 76852"/>
                  <a:gd name="connsiteY1" fmla="*/ 60274 h 139271"/>
                  <a:gd name="connsiteX2" fmla="*/ 62637 w 76852"/>
                  <a:gd name="connsiteY2" fmla="*/ 138916 h 139271"/>
                  <a:gd name="connsiteX3" fmla="*/ 32743 w 76852"/>
                  <a:gd name="connsiteY3" fmla="*/ 124405 h 139271"/>
                  <a:gd name="connsiteX4" fmla="*/ 31794 w 76852"/>
                  <a:gd name="connsiteY4" fmla="*/ 123108 h 139271"/>
                  <a:gd name="connsiteX5" fmla="*/ 22599 w 76852"/>
                  <a:gd name="connsiteY5" fmla="*/ 107983 h 139271"/>
                  <a:gd name="connsiteX6" fmla="*/ 4801 w 76852"/>
                  <a:gd name="connsiteY6" fmla="*/ 71066 h 139271"/>
                  <a:gd name="connsiteX7" fmla="*/ 0 w 76852"/>
                  <a:gd name="connsiteY7" fmla="*/ 28443 h 139271"/>
                  <a:gd name="connsiteX8" fmla="*/ 17083 w 76852"/>
                  <a:gd name="connsiteY8" fmla="*/ 356 h 13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52" h="139271">
                    <a:moveTo>
                      <a:pt x="17083" y="356"/>
                    </a:moveTo>
                    <a:cubicBezTo>
                      <a:pt x="36064" y="-3389"/>
                      <a:pt x="58841" y="22825"/>
                      <a:pt x="70230" y="60274"/>
                    </a:cubicBezTo>
                    <a:cubicBezTo>
                      <a:pt x="81618" y="97723"/>
                      <a:pt x="77822" y="131427"/>
                      <a:pt x="62637" y="138916"/>
                    </a:cubicBezTo>
                    <a:cubicBezTo>
                      <a:pt x="53147" y="140789"/>
                      <a:pt x="42707" y="135171"/>
                      <a:pt x="32743" y="124405"/>
                    </a:cubicBezTo>
                    <a:lnTo>
                      <a:pt x="31794" y="123108"/>
                    </a:lnTo>
                    <a:lnTo>
                      <a:pt x="22599" y="107983"/>
                    </a:lnTo>
                    <a:lnTo>
                      <a:pt x="4801" y="71066"/>
                    </a:lnTo>
                    <a:lnTo>
                      <a:pt x="0" y="28443"/>
                    </a:lnTo>
                    <a:cubicBezTo>
                      <a:pt x="1898" y="14400"/>
                      <a:pt x="7592" y="4101"/>
                      <a:pt x="17083" y="356"/>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7" name="任意多边形 176"/>
              <p:cNvSpPr/>
              <p:nvPr/>
            </p:nvSpPr>
            <p:spPr bwMode="auto">
              <a:xfrm>
                <a:off x="7030385" y="3232609"/>
                <a:ext cx="110009" cy="123871"/>
              </a:xfrm>
              <a:custGeom>
                <a:avLst/>
                <a:gdLst>
                  <a:gd name="connsiteX0" fmla="*/ 22408 w 110009"/>
                  <a:gd name="connsiteY0" fmla="*/ 101 h 123871"/>
                  <a:gd name="connsiteX1" fmla="*/ 64352 w 110009"/>
                  <a:gd name="connsiteY1" fmla="*/ 21811 h 123871"/>
                  <a:gd name="connsiteX2" fmla="*/ 109596 w 110009"/>
                  <a:gd name="connsiteY2" fmla="*/ 108651 h 123871"/>
                  <a:gd name="connsiteX3" fmla="*/ 86031 w 110009"/>
                  <a:gd name="connsiteY3" fmla="*/ 123754 h 123871"/>
                  <a:gd name="connsiteX4" fmla="*/ 75054 w 110009"/>
                  <a:gd name="connsiteY4" fmla="*/ 120525 h 123871"/>
                  <a:gd name="connsiteX5" fmla="*/ 25015 w 110009"/>
                  <a:gd name="connsiteY5" fmla="*/ 65511 h 123871"/>
                  <a:gd name="connsiteX6" fmla="*/ 0 w 110009"/>
                  <a:gd name="connsiteY6" fmla="*/ 32086 h 123871"/>
                  <a:gd name="connsiteX7" fmla="*/ 257 w 110009"/>
                  <a:gd name="connsiteY7" fmla="*/ 18035 h 123871"/>
                  <a:gd name="connsiteX8" fmla="*/ 22408 w 110009"/>
                  <a:gd name="connsiteY8" fmla="*/ 101 h 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09" h="123871">
                    <a:moveTo>
                      <a:pt x="22408" y="101"/>
                    </a:moveTo>
                    <a:cubicBezTo>
                      <a:pt x="34190" y="1045"/>
                      <a:pt x="49271" y="8596"/>
                      <a:pt x="64352" y="21811"/>
                    </a:cubicBezTo>
                    <a:cubicBezTo>
                      <a:pt x="90744" y="44465"/>
                      <a:pt x="113366" y="85997"/>
                      <a:pt x="109596" y="108651"/>
                    </a:cubicBezTo>
                    <a:cubicBezTo>
                      <a:pt x="105825" y="119978"/>
                      <a:pt x="97342" y="124698"/>
                      <a:pt x="86031" y="123754"/>
                    </a:cubicBezTo>
                    <a:lnTo>
                      <a:pt x="75054" y="120525"/>
                    </a:lnTo>
                    <a:lnTo>
                      <a:pt x="25015" y="65511"/>
                    </a:lnTo>
                    <a:lnTo>
                      <a:pt x="0" y="32086"/>
                    </a:lnTo>
                    <a:lnTo>
                      <a:pt x="257" y="18035"/>
                    </a:lnTo>
                    <a:cubicBezTo>
                      <a:pt x="2142" y="4820"/>
                      <a:pt x="10625" y="-843"/>
                      <a:pt x="22408" y="10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8" name="任意多边形 177"/>
              <p:cNvSpPr/>
              <p:nvPr/>
            </p:nvSpPr>
            <p:spPr bwMode="auto">
              <a:xfrm>
                <a:off x="7174157" y="3410367"/>
                <a:ext cx="120407" cy="95509"/>
              </a:xfrm>
              <a:custGeom>
                <a:avLst/>
                <a:gdLst>
                  <a:gd name="connsiteX0" fmla="*/ 13936 w 120407"/>
                  <a:gd name="connsiteY0" fmla="*/ 33 h 95509"/>
                  <a:gd name="connsiteX1" fmla="*/ 56619 w 120407"/>
                  <a:gd name="connsiteY1" fmla="*/ 13770 h 95509"/>
                  <a:gd name="connsiteX2" fmla="*/ 120407 w 120407"/>
                  <a:gd name="connsiteY2" fmla="*/ 85771 h 95509"/>
                  <a:gd name="connsiteX3" fmla="*/ 117036 w 120407"/>
                  <a:gd name="connsiteY3" fmla="*/ 95509 h 95509"/>
                  <a:gd name="connsiteX4" fmla="*/ 96002 w 120407"/>
                  <a:gd name="connsiteY4" fmla="*/ 82740 h 95509"/>
                  <a:gd name="connsiteX5" fmla="*/ 18215 w 120407"/>
                  <a:gd name="connsiteY5" fmla="*/ 24617 h 95509"/>
                  <a:gd name="connsiteX6" fmla="*/ 0 w 120407"/>
                  <a:gd name="connsiteY6" fmla="*/ 8076 h 95509"/>
                  <a:gd name="connsiteX7" fmla="*/ 1214 w 120407"/>
                  <a:gd name="connsiteY7" fmla="*/ 4710 h 95509"/>
                  <a:gd name="connsiteX8" fmla="*/ 13936 w 120407"/>
                  <a:gd name="connsiteY8" fmla="*/ 33 h 9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07" h="95509">
                    <a:moveTo>
                      <a:pt x="13936" y="33"/>
                    </a:moveTo>
                    <a:cubicBezTo>
                      <a:pt x="24724" y="-441"/>
                      <a:pt x="39733" y="4296"/>
                      <a:pt x="56619" y="13770"/>
                    </a:cubicBezTo>
                    <a:cubicBezTo>
                      <a:pt x="90389" y="32717"/>
                      <a:pt x="120407" y="66823"/>
                      <a:pt x="120407" y="85771"/>
                    </a:cubicBezTo>
                    <a:lnTo>
                      <a:pt x="117036" y="95509"/>
                    </a:lnTo>
                    <a:lnTo>
                      <a:pt x="96002" y="82740"/>
                    </a:lnTo>
                    <a:cubicBezTo>
                      <a:pt x="69124" y="64596"/>
                      <a:pt x="43166" y="45193"/>
                      <a:pt x="18215" y="24617"/>
                    </a:cubicBezTo>
                    <a:lnTo>
                      <a:pt x="0" y="8076"/>
                    </a:lnTo>
                    <a:lnTo>
                      <a:pt x="1214" y="4710"/>
                    </a:lnTo>
                    <a:cubicBezTo>
                      <a:pt x="4204" y="1809"/>
                      <a:pt x="8542" y="270"/>
                      <a:pt x="13936" y="3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9" name="任意多边形 178"/>
              <p:cNvSpPr/>
              <p:nvPr/>
            </p:nvSpPr>
            <p:spPr bwMode="auto">
              <a:xfrm>
                <a:off x="8279391" y="3461203"/>
                <a:ext cx="154041" cy="99563"/>
              </a:xfrm>
              <a:custGeom>
                <a:avLst/>
                <a:gdLst>
                  <a:gd name="connsiteX0" fmla="*/ 138834 w 154041"/>
                  <a:gd name="connsiteY0" fmla="*/ 289 h 99563"/>
                  <a:gd name="connsiteX1" fmla="*/ 153843 w 154041"/>
                  <a:gd name="connsiteY1" fmla="*/ 6258 h 99563"/>
                  <a:gd name="connsiteX2" fmla="*/ 154041 w 154041"/>
                  <a:gd name="connsiteY2" fmla="*/ 6965 h 99563"/>
                  <a:gd name="connsiteX3" fmla="*/ 120665 w 154041"/>
                  <a:gd name="connsiteY3" fmla="*/ 31904 h 99563"/>
                  <a:gd name="connsiteX4" fmla="*/ 37354 w 154041"/>
                  <a:gd name="connsiteY4" fmla="*/ 82477 h 99563"/>
                  <a:gd name="connsiteX5" fmla="*/ 1857 w 154041"/>
                  <a:gd name="connsiteY5" fmla="*/ 99563 h 99563"/>
                  <a:gd name="connsiteX6" fmla="*/ 0 w 154041"/>
                  <a:gd name="connsiteY6" fmla="*/ 91529 h 99563"/>
                  <a:gd name="connsiteX7" fmla="*/ 86302 w 154041"/>
                  <a:gd name="connsiteY7" fmla="*/ 12108 h 99563"/>
                  <a:gd name="connsiteX8" fmla="*/ 138834 w 154041"/>
                  <a:gd name="connsiteY8" fmla="*/ 289 h 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1" h="99563">
                    <a:moveTo>
                      <a:pt x="138834" y="289"/>
                    </a:moveTo>
                    <a:cubicBezTo>
                      <a:pt x="145400" y="999"/>
                      <a:pt x="150559" y="3008"/>
                      <a:pt x="153843" y="6258"/>
                    </a:cubicBezTo>
                    <a:lnTo>
                      <a:pt x="154041" y="6965"/>
                    </a:lnTo>
                    <a:lnTo>
                      <a:pt x="120665" y="31904"/>
                    </a:lnTo>
                    <a:cubicBezTo>
                      <a:pt x="93787" y="50048"/>
                      <a:pt x="65988" y="66934"/>
                      <a:pt x="37354" y="82477"/>
                    </a:cubicBezTo>
                    <a:lnTo>
                      <a:pt x="1857" y="99563"/>
                    </a:lnTo>
                    <a:lnTo>
                      <a:pt x="0" y="91529"/>
                    </a:lnTo>
                    <a:cubicBezTo>
                      <a:pt x="3752" y="65056"/>
                      <a:pt x="41275" y="31018"/>
                      <a:pt x="86302" y="12108"/>
                    </a:cubicBezTo>
                    <a:cubicBezTo>
                      <a:pt x="106939" y="2653"/>
                      <a:pt x="125701" y="-1129"/>
                      <a:pt x="138834" y="289"/>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0" name="任意多边形 179"/>
              <p:cNvSpPr/>
              <p:nvPr/>
            </p:nvSpPr>
            <p:spPr bwMode="auto">
              <a:xfrm>
                <a:off x="7332956" y="3469430"/>
                <a:ext cx="158166" cy="114693"/>
              </a:xfrm>
              <a:custGeom>
                <a:avLst/>
                <a:gdLst>
                  <a:gd name="connsiteX0" fmla="*/ 19046 w 158166"/>
                  <a:gd name="connsiteY0" fmla="*/ 473 h 114693"/>
                  <a:gd name="connsiteX1" fmla="*/ 71578 w 158166"/>
                  <a:gd name="connsiteY1" fmla="*/ 11819 h 114693"/>
                  <a:gd name="connsiteX2" fmla="*/ 157880 w 158166"/>
                  <a:gd name="connsiteY2" fmla="*/ 95022 h 114693"/>
                  <a:gd name="connsiteX3" fmla="*/ 86587 w 158166"/>
                  <a:gd name="connsiteY3" fmla="*/ 102586 h 114693"/>
                  <a:gd name="connsiteX4" fmla="*/ 285 w 158166"/>
                  <a:gd name="connsiteY4" fmla="*/ 23165 h 114693"/>
                  <a:gd name="connsiteX5" fmla="*/ 19046 w 158166"/>
                  <a:gd name="connsiteY5" fmla="*/ 473 h 1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66" h="114693">
                    <a:moveTo>
                      <a:pt x="19046" y="473"/>
                    </a:moveTo>
                    <a:cubicBezTo>
                      <a:pt x="32179" y="-1418"/>
                      <a:pt x="50940" y="2364"/>
                      <a:pt x="71578" y="11819"/>
                    </a:cubicBezTo>
                    <a:cubicBezTo>
                      <a:pt x="116605" y="34511"/>
                      <a:pt x="154128" y="68549"/>
                      <a:pt x="157880" y="95022"/>
                    </a:cubicBezTo>
                    <a:cubicBezTo>
                      <a:pt x="161632" y="117714"/>
                      <a:pt x="127862" y="121496"/>
                      <a:pt x="86587" y="102586"/>
                    </a:cubicBezTo>
                    <a:cubicBezTo>
                      <a:pt x="41560" y="83676"/>
                      <a:pt x="4037" y="45857"/>
                      <a:pt x="285" y="23165"/>
                    </a:cubicBezTo>
                    <a:cubicBezTo>
                      <a:pt x="-1592" y="9928"/>
                      <a:pt x="5913" y="2364"/>
                      <a:pt x="19046" y="47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1" name="任意多边形 180"/>
              <p:cNvSpPr/>
              <p:nvPr/>
            </p:nvSpPr>
            <p:spPr bwMode="auto">
              <a:xfrm>
                <a:off x="7494287" y="3605303"/>
                <a:ext cx="94784" cy="28831"/>
              </a:xfrm>
              <a:custGeom>
                <a:avLst/>
                <a:gdLst>
                  <a:gd name="connsiteX0" fmla="*/ 969 w 94784"/>
                  <a:gd name="connsiteY0" fmla="*/ 0 h 28831"/>
                  <a:gd name="connsiteX1" fmla="*/ 53618 w 94784"/>
                  <a:gd name="connsiteY1" fmla="*/ 11659 h 28831"/>
                  <a:gd name="connsiteX2" fmla="*/ 82432 w 94784"/>
                  <a:gd name="connsiteY2" fmla="*/ 21859 h 28831"/>
                  <a:gd name="connsiteX3" fmla="*/ 94784 w 94784"/>
                  <a:gd name="connsiteY3" fmla="*/ 28831 h 28831"/>
                  <a:gd name="connsiteX4" fmla="*/ 40345 w 94784"/>
                  <a:gd name="connsiteY4" fmla="*/ 14844 h 28831"/>
                  <a:gd name="connsiteX5" fmla="*/ 0 w 94784"/>
                  <a:gd name="connsiteY5" fmla="*/ 90 h 28831"/>
                  <a:gd name="connsiteX6" fmla="*/ 969 w 94784"/>
                  <a:gd name="connsiteY6" fmla="*/ 0 h 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4" h="28830">
                    <a:moveTo>
                      <a:pt x="969" y="0"/>
                    </a:moveTo>
                    <a:cubicBezTo>
                      <a:pt x="15672" y="467"/>
                      <a:pt x="34645" y="4198"/>
                      <a:pt x="53618" y="11659"/>
                    </a:cubicBezTo>
                    <a:cubicBezTo>
                      <a:pt x="64053" y="14457"/>
                      <a:pt x="73776" y="17954"/>
                      <a:pt x="82432" y="21859"/>
                    </a:cubicBezTo>
                    <a:lnTo>
                      <a:pt x="94784" y="28831"/>
                    </a:lnTo>
                    <a:lnTo>
                      <a:pt x="40345" y="14844"/>
                    </a:lnTo>
                    <a:lnTo>
                      <a:pt x="0" y="90"/>
                    </a:lnTo>
                    <a:lnTo>
                      <a:pt x="9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2" name="任意多边形 181"/>
              <p:cNvSpPr/>
              <p:nvPr/>
            </p:nvSpPr>
            <p:spPr bwMode="auto">
              <a:xfrm>
                <a:off x="7933212" y="3617814"/>
                <a:ext cx="150284" cy="42775"/>
              </a:xfrm>
              <a:custGeom>
                <a:avLst/>
                <a:gdLst>
                  <a:gd name="connsiteX0" fmla="*/ 102603 w 150284"/>
                  <a:gd name="connsiteY0" fmla="*/ 3 h 42775"/>
                  <a:gd name="connsiteX1" fmla="*/ 146214 w 150284"/>
                  <a:gd name="connsiteY1" fmla="*/ 9806 h 42775"/>
                  <a:gd name="connsiteX2" fmla="*/ 150284 w 150284"/>
                  <a:gd name="connsiteY2" fmla="*/ 15715 h 42775"/>
                  <a:gd name="connsiteX3" fmla="*/ 105535 w 150284"/>
                  <a:gd name="connsiteY3" fmla="*/ 27212 h 42775"/>
                  <a:gd name="connsiteX4" fmla="*/ 5207 w 150284"/>
                  <a:gd name="connsiteY4" fmla="*/ 42512 h 42775"/>
                  <a:gd name="connsiteX5" fmla="*/ 0 w 150284"/>
                  <a:gd name="connsiteY5" fmla="*/ 42775 h 42775"/>
                  <a:gd name="connsiteX6" fmla="*/ 2368 w 150284"/>
                  <a:gd name="connsiteY6" fmla="*/ 33725 h 42775"/>
                  <a:gd name="connsiteX7" fmla="*/ 70815 w 150284"/>
                  <a:gd name="connsiteY7" fmla="*/ 2897 h 42775"/>
                  <a:gd name="connsiteX8" fmla="*/ 102603 w 150284"/>
                  <a:gd name="connsiteY8" fmla="*/ 3 h 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84" h="42775">
                    <a:moveTo>
                      <a:pt x="102603" y="3"/>
                    </a:moveTo>
                    <a:cubicBezTo>
                      <a:pt x="121972" y="-115"/>
                      <a:pt x="137301" y="3310"/>
                      <a:pt x="146214" y="9806"/>
                    </a:cubicBezTo>
                    <a:lnTo>
                      <a:pt x="150284" y="15715"/>
                    </a:lnTo>
                    <a:lnTo>
                      <a:pt x="105535" y="27212"/>
                    </a:lnTo>
                    <a:cubicBezTo>
                      <a:pt x="72646" y="33937"/>
                      <a:pt x="39175" y="39065"/>
                      <a:pt x="5207" y="42512"/>
                    </a:cubicBezTo>
                    <a:lnTo>
                      <a:pt x="0" y="42775"/>
                    </a:lnTo>
                    <a:lnTo>
                      <a:pt x="2368" y="33725"/>
                    </a:lnTo>
                    <a:cubicBezTo>
                      <a:pt x="12350" y="19197"/>
                      <a:pt x="39444" y="5731"/>
                      <a:pt x="70815" y="2897"/>
                    </a:cubicBezTo>
                    <a:cubicBezTo>
                      <a:pt x="82223" y="1007"/>
                      <a:pt x="92918" y="62"/>
                      <a:pt x="102603" y="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3" name="任意多边形 182"/>
              <p:cNvSpPr/>
              <p:nvPr/>
            </p:nvSpPr>
            <p:spPr bwMode="auto">
              <a:xfrm>
                <a:off x="7686803" y="3643159"/>
                <a:ext cx="133411" cy="21628"/>
              </a:xfrm>
              <a:custGeom>
                <a:avLst/>
                <a:gdLst>
                  <a:gd name="connsiteX0" fmla="*/ 44565 w 133411"/>
                  <a:gd name="connsiteY0" fmla="*/ 13 h 21628"/>
                  <a:gd name="connsiteX1" fmla="*/ 75845 w 133411"/>
                  <a:gd name="connsiteY1" fmla="*/ 2976 h 21628"/>
                  <a:gd name="connsiteX2" fmla="*/ 128233 w 133411"/>
                  <a:gd name="connsiteY2" fmla="*/ 17671 h 21628"/>
                  <a:gd name="connsiteX3" fmla="*/ 133411 w 133411"/>
                  <a:gd name="connsiteY3" fmla="*/ 21628 h 21628"/>
                  <a:gd name="connsiteX4" fmla="*/ 44992 w 133411"/>
                  <a:gd name="connsiteY4" fmla="*/ 17166 h 21628"/>
                  <a:gd name="connsiteX5" fmla="*/ 0 w 133411"/>
                  <a:gd name="connsiteY5" fmla="*/ 10305 h 21628"/>
                  <a:gd name="connsiteX6" fmla="*/ 1649 w 133411"/>
                  <a:gd name="connsiteY6" fmla="*/ 8309 h 21628"/>
                  <a:gd name="connsiteX7" fmla="*/ 44565 w 133411"/>
                  <a:gd name="connsiteY7" fmla="*/ 13 h 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11" h="21628">
                    <a:moveTo>
                      <a:pt x="44565" y="13"/>
                    </a:moveTo>
                    <a:cubicBezTo>
                      <a:pt x="54095" y="132"/>
                      <a:pt x="64619" y="1080"/>
                      <a:pt x="75845" y="2976"/>
                    </a:cubicBezTo>
                    <a:cubicBezTo>
                      <a:pt x="96426" y="4872"/>
                      <a:pt x="115136" y="10561"/>
                      <a:pt x="128233" y="17671"/>
                    </a:cubicBezTo>
                    <a:lnTo>
                      <a:pt x="133411" y="21628"/>
                    </a:lnTo>
                    <a:lnTo>
                      <a:pt x="44992" y="17166"/>
                    </a:lnTo>
                    <a:lnTo>
                      <a:pt x="0" y="10305"/>
                    </a:lnTo>
                    <a:lnTo>
                      <a:pt x="1649" y="8309"/>
                    </a:lnTo>
                    <a:cubicBezTo>
                      <a:pt x="10419" y="2857"/>
                      <a:pt x="25504" y="-224"/>
                      <a:pt x="44565" y="1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4" name="任意多边形 183"/>
              <p:cNvSpPr/>
              <p:nvPr/>
            </p:nvSpPr>
            <p:spPr bwMode="auto">
              <a:xfrm>
                <a:off x="6839149" y="2462473"/>
                <a:ext cx="4507" cy="29506"/>
              </a:xfrm>
              <a:custGeom>
                <a:avLst/>
                <a:gdLst>
                  <a:gd name="connsiteX0" fmla="*/ 4507 w 4507"/>
                  <a:gd name="connsiteY0" fmla="*/ 0 h 29506"/>
                  <a:gd name="connsiteX1" fmla="*/ 0 w 4507"/>
                  <a:gd name="connsiteY1" fmla="*/ 29506 h 29506"/>
                  <a:gd name="connsiteX2" fmla="*/ 331 w 4507"/>
                  <a:gd name="connsiteY2" fmla="*/ 16273 h 29506"/>
                  <a:gd name="connsiteX3" fmla="*/ 4507 w 4507"/>
                  <a:gd name="connsiteY3" fmla="*/ 0 h 29506"/>
                </a:gdLst>
                <a:ahLst/>
                <a:cxnLst>
                  <a:cxn ang="0">
                    <a:pos x="connsiteX0" y="connsiteY0"/>
                  </a:cxn>
                  <a:cxn ang="0">
                    <a:pos x="connsiteX1" y="connsiteY1"/>
                  </a:cxn>
                  <a:cxn ang="0">
                    <a:pos x="connsiteX2" y="connsiteY2"/>
                  </a:cxn>
                  <a:cxn ang="0">
                    <a:pos x="connsiteX3" y="connsiteY3"/>
                  </a:cxn>
                </a:cxnLst>
                <a:rect l="l" t="t" r="r" b="b"/>
                <a:pathLst>
                  <a:path w="4507" h="29506">
                    <a:moveTo>
                      <a:pt x="4507" y="0"/>
                    </a:moveTo>
                    <a:lnTo>
                      <a:pt x="0" y="29506"/>
                    </a:lnTo>
                    <a:lnTo>
                      <a:pt x="331" y="16273"/>
                    </a:lnTo>
                    <a:lnTo>
                      <a:pt x="450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5" name="任意多边形 184"/>
              <p:cNvSpPr/>
              <p:nvPr/>
            </p:nvSpPr>
            <p:spPr bwMode="auto">
              <a:xfrm>
                <a:off x="6928821" y="3100230"/>
                <a:ext cx="26993" cy="52042"/>
              </a:xfrm>
              <a:custGeom>
                <a:avLst/>
                <a:gdLst>
                  <a:gd name="connsiteX0" fmla="*/ 0 w 26993"/>
                  <a:gd name="connsiteY0" fmla="*/ 0 h 52042"/>
                  <a:gd name="connsiteX1" fmla="*/ 17798 w 26993"/>
                  <a:gd name="connsiteY1" fmla="*/ 36917 h 52042"/>
                  <a:gd name="connsiteX2" fmla="*/ 26993 w 26993"/>
                  <a:gd name="connsiteY2" fmla="*/ 52042 h 52042"/>
                  <a:gd name="connsiteX3" fmla="*/ 13528 w 26993"/>
                  <a:gd name="connsiteY3" fmla="*/ 33620 h 52042"/>
                  <a:gd name="connsiteX4" fmla="*/ 894 w 26993"/>
                  <a:gd name="connsiteY4" fmla="*/ 7932 h 52042"/>
                  <a:gd name="connsiteX5" fmla="*/ 0 w 26993"/>
                  <a:gd name="connsiteY5" fmla="*/ 0 h 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2" h="52042">
                    <a:moveTo>
                      <a:pt x="0" y="0"/>
                    </a:moveTo>
                    <a:lnTo>
                      <a:pt x="17798" y="36917"/>
                    </a:lnTo>
                    <a:lnTo>
                      <a:pt x="26993" y="52042"/>
                    </a:lnTo>
                    <a:lnTo>
                      <a:pt x="13528" y="33620"/>
                    </a:lnTo>
                    <a:cubicBezTo>
                      <a:pt x="8960" y="25954"/>
                      <a:pt x="4690" y="17294"/>
                      <a:pt x="894" y="793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grpSp>
      </p:grpSp>
      <p:sp>
        <p:nvSpPr>
          <p:cNvPr id="186" name="文本框 185"/>
          <p:cNvSpPr txBox="1"/>
          <p:nvPr userDrawn="1"/>
        </p:nvSpPr>
        <p:spPr>
          <a:xfrm>
            <a:off x="49993" y="199549"/>
            <a:ext cx="527709" cy="461665"/>
          </a:xfrm>
          <a:prstGeom prst="rect">
            <a:avLst/>
          </a:prstGeom>
          <a:noFill/>
        </p:spPr>
        <p:txBody>
          <a:bodyPr wrap="non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02</a:t>
            </a:r>
            <a:endParaRPr lang="zh-CN" altLang="en-US" sz="24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34320183"/>
      </p:ext>
    </p:extLst>
  </p:cSld>
  <p:clrMapOvr>
    <a:masterClrMapping/>
  </p:clrMapOvr>
  <p:transition/>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94" name="任意多边形 93"/>
          <p:cNvSpPr/>
          <p:nvPr userDrawn="1"/>
        </p:nvSpPr>
        <p:spPr>
          <a:xfrm rot="2050937">
            <a:off x="-74828" y="-150665"/>
            <a:ext cx="598008" cy="895052"/>
          </a:xfrm>
          <a:custGeom>
            <a:avLst/>
            <a:gdLst>
              <a:gd name="connsiteX0" fmla="*/ 0 w 797344"/>
              <a:gd name="connsiteY0" fmla="*/ 541514 h 1193034"/>
              <a:gd name="connsiteX1" fmla="*/ 797344 w 797344"/>
              <a:gd name="connsiteY1" fmla="*/ 0 h 1193034"/>
              <a:gd name="connsiteX2" fmla="*/ 797344 w 797344"/>
              <a:gd name="connsiteY2" fmla="*/ 952027 h 1193034"/>
              <a:gd name="connsiteX3" fmla="*/ 442478 w 797344"/>
              <a:gd name="connsiteY3" fmla="*/ 1193034 h 1193034"/>
              <a:gd name="connsiteX4" fmla="*/ 0 w 797344"/>
              <a:gd name="connsiteY4" fmla="*/ 541514 h 119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344" h="1193034">
                <a:moveTo>
                  <a:pt x="0" y="541514"/>
                </a:moveTo>
                <a:lnTo>
                  <a:pt x="797344" y="0"/>
                </a:lnTo>
                <a:lnTo>
                  <a:pt x="797344" y="952027"/>
                </a:lnTo>
                <a:lnTo>
                  <a:pt x="442478" y="1193034"/>
                </a:lnTo>
                <a:lnTo>
                  <a:pt x="0" y="541514"/>
                </a:lnTo>
                <a:close/>
              </a:path>
            </a:pathLst>
          </a:custGeom>
          <a:solidFill>
            <a:srgbClr val="93C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5" name="直接连接符 94"/>
          <p:cNvCxnSpPr/>
          <p:nvPr userDrawn="1"/>
        </p:nvCxnSpPr>
        <p:spPr>
          <a:xfrm>
            <a:off x="758539" y="686012"/>
            <a:ext cx="8385461" cy="0"/>
          </a:xfrm>
          <a:prstGeom prst="line">
            <a:avLst/>
          </a:prstGeom>
          <a:ln>
            <a:solidFill>
              <a:srgbClr val="93CD95"/>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userDrawn="1"/>
        </p:nvGrpSpPr>
        <p:grpSpPr>
          <a:xfrm>
            <a:off x="588947" y="199549"/>
            <a:ext cx="344471" cy="488641"/>
            <a:chOff x="391250" y="387479"/>
            <a:chExt cx="397634" cy="563879"/>
          </a:xfrm>
          <a:solidFill>
            <a:srgbClr val="93CD95"/>
          </a:solidFill>
        </p:grpSpPr>
        <p:sp>
          <p:nvSpPr>
            <p:cNvPr id="97" name="等腰三角形 96"/>
            <p:cNvSpPr/>
            <p:nvPr/>
          </p:nvSpPr>
          <p:spPr>
            <a:xfrm rot="10800000">
              <a:off x="529460" y="777168"/>
              <a:ext cx="121215" cy="174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8" name="组合 97"/>
            <p:cNvGrpSpPr/>
            <p:nvPr/>
          </p:nvGrpSpPr>
          <p:grpSpPr>
            <a:xfrm>
              <a:off x="391250" y="387479"/>
              <a:ext cx="397634" cy="397114"/>
              <a:chOff x="6824663" y="1646544"/>
              <a:chExt cx="2020889" cy="2018243"/>
            </a:xfrm>
            <a:grpFill/>
          </p:grpSpPr>
          <p:sp>
            <p:nvSpPr>
              <p:cNvPr id="99" name="Oval 27"/>
              <p:cNvSpPr>
                <a:spLocks noChangeArrowheads="1"/>
              </p:cNvSpPr>
              <p:nvPr/>
            </p:nvSpPr>
            <p:spPr bwMode="auto">
              <a:xfrm>
                <a:off x="750252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0" name="Oval 28"/>
              <p:cNvSpPr>
                <a:spLocks noChangeArrowheads="1"/>
              </p:cNvSpPr>
              <p:nvPr/>
            </p:nvSpPr>
            <p:spPr bwMode="auto">
              <a:xfrm>
                <a:off x="7807325" y="2598738"/>
                <a:ext cx="227012"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1" name="Oval 29"/>
              <p:cNvSpPr>
                <a:spLocks noChangeArrowheads="1"/>
              </p:cNvSpPr>
              <p:nvPr/>
            </p:nvSpPr>
            <p:spPr bwMode="auto">
              <a:xfrm>
                <a:off x="810577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2" name="Oval 30"/>
              <p:cNvSpPr>
                <a:spLocks noChangeArrowheads="1"/>
              </p:cNvSpPr>
              <p:nvPr/>
            </p:nvSpPr>
            <p:spPr bwMode="auto">
              <a:xfrm>
                <a:off x="7962900" y="28749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3" name="Oval 31"/>
              <p:cNvSpPr>
                <a:spLocks noChangeArrowheads="1"/>
              </p:cNvSpPr>
              <p:nvPr/>
            </p:nvSpPr>
            <p:spPr bwMode="auto">
              <a:xfrm>
                <a:off x="7796213" y="3141663"/>
                <a:ext cx="222250" cy="1889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4" name="Oval 32"/>
              <p:cNvSpPr>
                <a:spLocks noChangeArrowheads="1"/>
              </p:cNvSpPr>
              <p:nvPr/>
            </p:nvSpPr>
            <p:spPr bwMode="auto">
              <a:xfrm>
                <a:off x="7800975" y="3541713"/>
                <a:ext cx="176212" cy="90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5" name="Oval 36"/>
              <p:cNvSpPr>
                <a:spLocks noChangeArrowheads="1"/>
              </p:cNvSpPr>
              <p:nvPr/>
            </p:nvSpPr>
            <p:spPr bwMode="auto">
              <a:xfrm>
                <a:off x="7505700" y="3149600"/>
                <a:ext cx="223837"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6" name="Oval 37"/>
              <p:cNvSpPr>
                <a:spLocks noChangeArrowheads="1"/>
              </p:cNvSpPr>
              <p:nvPr/>
            </p:nvSpPr>
            <p:spPr bwMode="auto">
              <a:xfrm>
                <a:off x="7661275" y="3355975"/>
                <a:ext cx="222250" cy="1698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7" name="Freeform 38"/>
              <p:cNvSpPr/>
              <p:nvPr/>
            </p:nvSpPr>
            <p:spPr bwMode="auto">
              <a:xfrm>
                <a:off x="7559675" y="3511550"/>
                <a:ext cx="184150" cy="123825"/>
              </a:xfrm>
              <a:custGeom>
                <a:avLst/>
                <a:gdLst>
                  <a:gd name="T0" fmla="*/ 47 w 49"/>
                  <a:gd name="T1" fmla="*/ 24 h 33"/>
                  <a:gd name="T2" fmla="*/ 20 w 49"/>
                  <a:gd name="T3" fmla="*/ 29 h 33"/>
                  <a:gd name="T4" fmla="*/ 2 w 49"/>
                  <a:gd name="T5" fmla="*/ 9 h 33"/>
                  <a:gd name="T6" fmla="*/ 28 w 49"/>
                  <a:gd name="T7" fmla="*/ 4 h 33"/>
                  <a:gd name="T8" fmla="*/ 47 w 49"/>
                  <a:gd name="T9" fmla="*/ 24 h 33"/>
                </a:gdLst>
                <a:ahLst/>
                <a:cxnLst>
                  <a:cxn ang="0">
                    <a:pos x="T0" y="T1"/>
                  </a:cxn>
                  <a:cxn ang="0">
                    <a:pos x="T2" y="T3"/>
                  </a:cxn>
                  <a:cxn ang="0">
                    <a:pos x="T4" y="T5"/>
                  </a:cxn>
                  <a:cxn ang="0">
                    <a:pos x="T6" y="T7"/>
                  </a:cxn>
                  <a:cxn ang="0">
                    <a:pos x="T8" y="T9"/>
                  </a:cxn>
                </a:cxnLst>
                <a:rect l="0" t="0" r="r" b="b"/>
                <a:pathLst>
                  <a:path w="49" h="33">
                    <a:moveTo>
                      <a:pt x="47" y="24"/>
                    </a:moveTo>
                    <a:cubicBezTo>
                      <a:pt x="45" y="31"/>
                      <a:pt x="33" y="33"/>
                      <a:pt x="20" y="29"/>
                    </a:cubicBezTo>
                    <a:cubicBezTo>
                      <a:pt x="8" y="25"/>
                      <a:pt x="0" y="16"/>
                      <a:pt x="2" y="9"/>
                    </a:cubicBezTo>
                    <a:cubicBezTo>
                      <a:pt x="4" y="2"/>
                      <a:pt x="16" y="0"/>
                      <a:pt x="28" y="4"/>
                    </a:cubicBezTo>
                    <a:cubicBezTo>
                      <a:pt x="41" y="8"/>
                      <a:pt x="49" y="17"/>
                      <a:pt x="47" y="24"/>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08" name="Oval 39"/>
              <p:cNvSpPr>
                <a:spLocks noChangeArrowheads="1"/>
              </p:cNvSpPr>
              <p:nvPr/>
            </p:nvSpPr>
            <p:spPr bwMode="auto">
              <a:xfrm>
                <a:off x="7921625" y="3355975"/>
                <a:ext cx="192087" cy="1746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9" name="Freeform 40"/>
              <p:cNvSpPr/>
              <p:nvPr/>
            </p:nvSpPr>
            <p:spPr bwMode="auto">
              <a:xfrm>
                <a:off x="8078788" y="3127375"/>
                <a:ext cx="204787" cy="225425"/>
              </a:xfrm>
              <a:custGeom>
                <a:avLst/>
                <a:gdLst>
                  <a:gd name="T0" fmla="*/ 50 w 54"/>
                  <a:gd name="T1" fmla="*/ 37 h 60"/>
                  <a:gd name="T2" fmla="*/ 19 w 54"/>
                  <a:gd name="T3" fmla="*/ 56 h 60"/>
                  <a:gd name="T4" fmla="*/ 4 w 54"/>
                  <a:gd name="T5" fmla="*/ 23 h 60"/>
                  <a:gd name="T6" fmla="*/ 35 w 54"/>
                  <a:gd name="T7" fmla="*/ 4 h 60"/>
                  <a:gd name="T8" fmla="*/ 50 w 54"/>
                  <a:gd name="T9" fmla="*/ 37 h 60"/>
                </a:gdLst>
                <a:ahLst/>
                <a:cxnLst>
                  <a:cxn ang="0">
                    <a:pos x="T0" y="T1"/>
                  </a:cxn>
                  <a:cxn ang="0">
                    <a:pos x="T2" y="T3"/>
                  </a:cxn>
                  <a:cxn ang="0">
                    <a:pos x="T4" y="T5"/>
                  </a:cxn>
                  <a:cxn ang="0">
                    <a:pos x="T6" y="T7"/>
                  </a:cxn>
                  <a:cxn ang="0">
                    <a:pos x="T8" y="T9"/>
                  </a:cxn>
                </a:cxnLst>
                <a:rect l="0" t="0" r="r" b="b"/>
                <a:pathLst>
                  <a:path w="54" h="60">
                    <a:moveTo>
                      <a:pt x="50" y="37"/>
                    </a:moveTo>
                    <a:cubicBezTo>
                      <a:pt x="45" y="51"/>
                      <a:pt x="31" y="60"/>
                      <a:pt x="19" y="56"/>
                    </a:cubicBezTo>
                    <a:cubicBezTo>
                      <a:pt x="6" y="52"/>
                      <a:pt x="0" y="37"/>
                      <a:pt x="4" y="23"/>
                    </a:cubicBezTo>
                    <a:cubicBezTo>
                      <a:pt x="9" y="8"/>
                      <a:pt x="23" y="0"/>
                      <a:pt x="35" y="4"/>
                    </a:cubicBezTo>
                    <a:cubicBezTo>
                      <a:pt x="48" y="8"/>
                      <a:pt x="54" y="23"/>
                      <a:pt x="50" y="3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0" name="Oval 41"/>
              <p:cNvSpPr>
                <a:spLocks noChangeArrowheads="1"/>
              </p:cNvSpPr>
              <p:nvPr/>
            </p:nvSpPr>
            <p:spPr bwMode="auto">
              <a:xfrm>
                <a:off x="7664450" y="2897188"/>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1" name="Oval 42"/>
              <p:cNvSpPr>
                <a:spLocks noChangeArrowheads="1"/>
              </p:cNvSpPr>
              <p:nvPr/>
            </p:nvSpPr>
            <p:spPr bwMode="auto">
              <a:xfrm>
                <a:off x="7381875" y="2874963"/>
                <a:ext cx="227012"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2" name="Oval 43"/>
              <p:cNvSpPr>
                <a:spLocks noChangeArrowheads="1"/>
              </p:cNvSpPr>
              <p:nvPr/>
            </p:nvSpPr>
            <p:spPr bwMode="auto">
              <a:xfrm>
                <a:off x="8615363" y="2587625"/>
                <a:ext cx="139700"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3" name="Oval 44"/>
              <p:cNvSpPr>
                <a:spLocks noChangeArrowheads="1"/>
              </p:cNvSpPr>
              <p:nvPr/>
            </p:nvSpPr>
            <p:spPr bwMode="auto">
              <a:xfrm>
                <a:off x="7011988" y="2622550"/>
                <a:ext cx="169862" cy="2063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4" name="Freeform 45"/>
              <p:cNvSpPr/>
              <p:nvPr/>
            </p:nvSpPr>
            <p:spPr bwMode="auto">
              <a:xfrm>
                <a:off x="6850063" y="2606675"/>
                <a:ext cx="120650" cy="207962"/>
              </a:xfrm>
              <a:custGeom>
                <a:avLst/>
                <a:gdLst>
                  <a:gd name="T0" fmla="*/ 2 w 32"/>
                  <a:gd name="T1" fmla="*/ 29 h 55"/>
                  <a:gd name="T2" fmla="*/ 19 w 32"/>
                  <a:gd name="T3" fmla="*/ 54 h 55"/>
                  <a:gd name="T4" fmla="*/ 30 w 32"/>
                  <a:gd name="T5" fmla="*/ 26 h 55"/>
                  <a:gd name="T6" fmla="*/ 12 w 32"/>
                  <a:gd name="T7" fmla="*/ 1 h 55"/>
                  <a:gd name="T8" fmla="*/ 2 w 32"/>
                  <a:gd name="T9" fmla="*/ 29 h 55"/>
                </a:gdLst>
                <a:ahLst/>
                <a:cxnLst>
                  <a:cxn ang="0">
                    <a:pos x="T0" y="T1"/>
                  </a:cxn>
                  <a:cxn ang="0">
                    <a:pos x="T2" y="T3"/>
                  </a:cxn>
                  <a:cxn ang="0">
                    <a:pos x="T4" y="T5"/>
                  </a:cxn>
                  <a:cxn ang="0">
                    <a:pos x="T6" y="T7"/>
                  </a:cxn>
                  <a:cxn ang="0">
                    <a:pos x="T8" y="T9"/>
                  </a:cxn>
                </a:cxnLst>
                <a:rect l="0" t="0" r="r" b="b"/>
                <a:pathLst>
                  <a:path w="32" h="55">
                    <a:moveTo>
                      <a:pt x="2" y="29"/>
                    </a:moveTo>
                    <a:cubicBezTo>
                      <a:pt x="3" y="44"/>
                      <a:pt x="11" y="55"/>
                      <a:pt x="19" y="54"/>
                    </a:cubicBezTo>
                    <a:cubicBezTo>
                      <a:pt x="27" y="53"/>
                      <a:pt x="32" y="40"/>
                      <a:pt x="30" y="26"/>
                    </a:cubicBezTo>
                    <a:cubicBezTo>
                      <a:pt x="28" y="11"/>
                      <a:pt x="20" y="0"/>
                      <a:pt x="12" y="1"/>
                    </a:cubicBezTo>
                    <a:cubicBezTo>
                      <a:pt x="4" y="2"/>
                      <a:pt x="0" y="15"/>
                      <a:pt x="2"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5" name="Freeform 46"/>
              <p:cNvSpPr/>
              <p:nvPr/>
            </p:nvSpPr>
            <p:spPr bwMode="auto">
              <a:xfrm>
                <a:off x="6948488" y="2825750"/>
                <a:ext cx="123825" cy="211137"/>
              </a:xfrm>
              <a:custGeom>
                <a:avLst/>
                <a:gdLst>
                  <a:gd name="T0" fmla="*/ 3 w 33"/>
                  <a:gd name="T1" fmla="*/ 31 h 56"/>
                  <a:gd name="T2" fmla="*/ 22 w 33"/>
                  <a:gd name="T3" fmla="*/ 55 h 56"/>
                  <a:gd name="T4" fmla="*/ 30 w 33"/>
                  <a:gd name="T5" fmla="*/ 26 h 56"/>
                  <a:gd name="T6" fmla="*/ 11 w 33"/>
                  <a:gd name="T7" fmla="*/ 2 h 56"/>
                  <a:gd name="T8" fmla="*/ 3 w 33"/>
                  <a:gd name="T9" fmla="*/ 31 h 56"/>
                </a:gdLst>
                <a:ahLst/>
                <a:cxnLst>
                  <a:cxn ang="0">
                    <a:pos x="T0" y="T1"/>
                  </a:cxn>
                  <a:cxn ang="0">
                    <a:pos x="T2" y="T3"/>
                  </a:cxn>
                  <a:cxn ang="0">
                    <a:pos x="T4" y="T5"/>
                  </a:cxn>
                  <a:cxn ang="0">
                    <a:pos x="T6" y="T7"/>
                  </a:cxn>
                  <a:cxn ang="0">
                    <a:pos x="T8" y="T9"/>
                  </a:cxn>
                </a:cxnLst>
                <a:rect l="0" t="0" r="r" b="b"/>
                <a:pathLst>
                  <a:path w="33" h="56">
                    <a:moveTo>
                      <a:pt x="3" y="31"/>
                    </a:moveTo>
                    <a:cubicBezTo>
                      <a:pt x="6" y="46"/>
                      <a:pt x="14" y="56"/>
                      <a:pt x="22" y="55"/>
                    </a:cubicBezTo>
                    <a:cubicBezTo>
                      <a:pt x="30" y="53"/>
                      <a:pt x="33" y="40"/>
                      <a:pt x="30" y="26"/>
                    </a:cubicBezTo>
                    <a:cubicBezTo>
                      <a:pt x="27" y="11"/>
                      <a:pt x="19" y="0"/>
                      <a:pt x="11" y="2"/>
                    </a:cubicBezTo>
                    <a:cubicBezTo>
                      <a:pt x="3"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6" name="Freeform 47"/>
              <p:cNvSpPr/>
              <p:nvPr/>
            </p:nvSpPr>
            <p:spPr bwMode="auto">
              <a:xfrm>
                <a:off x="7050088" y="3051175"/>
                <a:ext cx="161925" cy="203200"/>
              </a:xfrm>
              <a:custGeom>
                <a:avLst/>
                <a:gdLst>
                  <a:gd name="T0" fmla="*/ 8 w 43"/>
                  <a:gd name="T1" fmla="*/ 35 h 54"/>
                  <a:gd name="T2" fmla="*/ 36 w 43"/>
                  <a:gd name="T3" fmla="*/ 50 h 54"/>
                  <a:gd name="T4" fmla="*/ 34 w 43"/>
                  <a:gd name="T5" fmla="*/ 19 h 54"/>
                  <a:gd name="T6" fmla="*/ 7 w 43"/>
                  <a:gd name="T7" fmla="*/ 4 h 54"/>
                  <a:gd name="T8" fmla="*/ 8 w 43"/>
                  <a:gd name="T9" fmla="*/ 35 h 54"/>
                </a:gdLst>
                <a:ahLst/>
                <a:cxnLst>
                  <a:cxn ang="0">
                    <a:pos x="T0" y="T1"/>
                  </a:cxn>
                  <a:cxn ang="0">
                    <a:pos x="T2" y="T3"/>
                  </a:cxn>
                  <a:cxn ang="0">
                    <a:pos x="T4" y="T5"/>
                  </a:cxn>
                  <a:cxn ang="0">
                    <a:pos x="T6" y="T7"/>
                  </a:cxn>
                  <a:cxn ang="0">
                    <a:pos x="T8" y="T9"/>
                  </a:cxn>
                </a:cxnLst>
                <a:rect l="0" t="0" r="r" b="b"/>
                <a:pathLst>
                  <a:path w="43" h="54">
                    <a:moveTo>
                      <a:pt x="8" y="35"/>
                    </a:moveTo>
                    <a:cubicBezTo>
                      <a:pt x="16" y="48"/>
                      <a:pt x="28" y="54"/>
                      <a:pt x="36" y="50"/>
                    </a:cubicBezTo>
                    <a:cubicBezTo>
                      <a:pt x="43" y="45"/>
                      <a:pt x="42" y="31"/>
                      <a:pt x="34" y="19"/>
                    </a:cubicBezTo>
                    <a:cubicBezTo>
                      <a:pt x="26" y="6"/>
                      <a:pt x="14" y="0"/>
                      <a:pt x="7" y="4"/>
                    </a:cubicBezTo>
                    <a:cubicBezTo>
                      <a:pt x="0" y="9"/>
                      <a:pt x="0" y="23"/>
                      <a:pt x="8" y="3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7" name="Freeform 49"/>
              <p:cNvSpPr/>
              <p:nvPr/>
            </p:nvSpPr>
            <p:spPr bwMode="auto">
              <a:xfrm>
                <a:off x="6918325" y="3025775"/>
                <a:ext cx="87312" cy="146050"/>
              </a:xfrm>
              <a:custGeom>
                <a:avLst/>
                <a:gdLst>
                  <a:gd name="T0" fmla="*/ 3 w 23"/>
                  <a:gd name="T1" fmla="*/ 22 h 39"/>
                  <a:gd name="T2" fmla="*/ 18 w 23"/>
                  <a:gd name="T3" fmla="*/ 38 h 39"/>
                  <a:gd name="T4" fmla="*/ 20 w 23"/>
                  <a:gd name="T5" fmla="*/ 17 h 39"/>
                  <a:gd name="T6" fmla="*/ 6 w 23"/>
                  <a:gd name="T7" fmla="*/ 1 h 39"/>
                  <a:gd name="T8" fmla="*/ 3 w 23"/>
                  <a:gd name="T9" fmla="*/ 22 h 39"/>
                </a:gdLst>
                <a:ahLst/>
                <a:cxnLst>
                  <a:cxn ang="0">
                    <a:pos x="T0" y="T1"/>
                  </a:cxn>
                  <a:cxn ang="0">
                    <a:pos x="T2" y="T3"/>
                  </a:cxn>
                  <a:cxn ang="0">
                    <a:pos x="T4" y="T5"/>
                  </a:cxn>
                  <a:cxn ang="0">
                    <a:pos x="T6" y="T7"/>
                  </a:cxn>
                  <a:cxn ang="0">
                    <a:pos x="T8" y="T9"/>
                  </a:cxn>
                </a:cxnLst>
                <a:rect l="0" t="0" r="r" b="b"/>
                <a:pathLst>
                  <a:path w="23" h="39">
                    <a:moveTo>
                      <a:pt x="3" y="22"/>
                    </a:moveTo>
                    <a:cubicBezTo>
                      <a:pt x="7" y="32"/>
                      <a:pt x="13" y="39"/>
                      <a:pt x="18" y="38"/>
                    </a:cubicBezTo>
                    <a:cubicBezTo>
                      <a:pt x="22" y="36"/>
                      <a:pt x="23" y="27"/>
                      <a:pt x="20" y="17"/>
                    </a:cubicBezTo>
                    <a:cubicBezTo>
                      <a:pt x="17" y="7"/>
                      <a:pt x="11" y="0"/>
                      <a:pt x="6" y="1"/>
                    </a:cubicBezTo>
                    <a:cubicBezTo>
                      <a:pt x="1" y="3"/>
                      <a:pt x="0" y="12"/>
                      <a:pt x="3"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8" name="Freeform 52"/>
              <p:cNvSpPr/>
              <p:nvPr/>
            </p:nvSpPr>
            <p:spPr bwMode="auto">
              <a:xfrm>
                <a:off x="8686800" y="2832100"/>
                <a:ext cx="115887" cy="174625"/>
              </a:xfrm>
              <a:custGeom>
                <a:avLst/>
                <a:gdLst>
                  <a:gd name="T0" fmla="*/ 28 w 31"/>
                  <a:gd name="T1" fmla="*/ 22 h 46"/>
                  <a:gd name="T2" fmla="*/ 10 w 31"/>
                  <a:gd name="T3" fmla="*/ 46 h 46"/>
                  <a:gd name="T4" fmla="*/ 3 w 31"/>
                  <a:gd name="T5" fmla="*/ 23 h 46"/>
                  <a:gd name="T6" fmla="*/ 21 w 31"/>
                  <a:gd name="T7" fmla="*/ 0 h 46"/>
                  <a:gd name="T8" fmla="*/ 28 w 31"/>
                  <a:gd name="T9" fmla="*/ 22 h 46"/>
                </a:gdLst>
                <a:ahLst/>
                <a:cxnLst>
                  <a:cxn ang="0">
                    <a:pos x="T0" y="T1"/>
                  </a:cxn>
                  <a:cxn ang="0">
                    <a:pos x="T2" y="T3"/>
                  </a:cxn>
                  <a:cxn ang="0">
                    <a:pos x="T4" y="T5"/>
                  </a:cxn>
                  <a:cxn ang="0">
                    <a:pos x="T6" y="T7"/>
                  </a:cxn>
                  <a:cxn ang="0">
                    <a:pos x="T8" y="T9"/>
                  </a:cxn>
                </a:cxnLst>
                <a:rect l="0" t="0" r="r" b="b"/>
                <a:pathLst>
                  <a:path w="31" h="46">
                    <a:moveTo>
                      <a:pt x="28" y="22"/>
                    </a:moveTo>
                    <a:cubicBezTo>
                      <a:pt x="25" y="35"/>
                      <a:pt x="17" y="46"/>
                      <a:pt x="10" y="46"/>
                    </a:cubicBezTo>
                    <a:cubicBezTo>
                      <a:pt x="3" y="46"/>
                      <a:pt x="0" y="36"/>
                      <a:pt x="3" y="23"/>
                    </a:cubicBezTo>
                    <a:cubicBezTo>
                      <a:pt x="6" y="11"/>
                      <a:pt x="14" y="0"/>
                      <a:pt x="21" y="0"/>
                    </a:cubicBezTo>
                    <a:cubicBezTo>
                      <a:pt x="28" y="0"/>
                      <a:pt x="31" y="10"/>
                      <a:pt x="28"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9" name="Oval 54"/>
              <p:cNvSpPr>
                <a:spLocks noChangeArrowheads="1"/>
              </p:cNvSpPr>
              <p:nvPr/>
            </p:nvSpPr>
            <p:spPr bwMode="auto">
              <a:xfrm>
                <a:off x="7246938" y="2603500"/>
                <a:ext cx="180975" cy="217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0" name="Oval 55"/>
              <p:cNvSpPr>
                <a:spLocks noChangeArrowheads="1"/>
              </p:cNvSpPr>
              <p:nvPr/>
            </p:nvSpPr>
            <p:spPr bwMode="auto">
              <a:xfrm>
                <a:off x="7140575" y="2847975"/>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1" name="Freeform 56"/>
              <p:cNvSpPr/>
              <p:nvPr/>
            </p:nvSpPr>
            <p:spPr bwMode="auto">
              <a:xfrm>
                <a:off x="7261225" y="3111500"/>
                <a:ext cx="200025" cy="219075"/>
              </a:xfrm>
              <a:custGeom>
                <a:avLst/>
                <a:gdLst>
                  <a:gd name="T0" fmla="*/ 44 w 53"/>
                  <a:gd name="T1" fmla="*/ 16 h 58"/>
                  <a:gd name="T2" fmla="*/ 43 w 53"/>
                  <a:gd name="T3" fmla="*/ 50 h 58"/>
                  <a:gd name="T4" fmla="*/ 9 w 53"/>
                  <a:gd name="T5" fmla="*/ 43 h 58"/>
                  <a:gd name="T6" fmla="*/ 11 w 53"/>
                  <a:gd name="T7" fmla="*/ 8 h 58"/>
                  <a:gd name="T8" fmla="*/ 44 w 53"/>
                  <a:gd name="T9" fmla="*/ 16 h 58"/>
                </a:gdLst>
                <a:ahLst/>
                <a:cxnLst>
                  <a:cxn ang="0">
                    <a:pos x="T0" y="T1"/>
                  </a:cxn>
                  <a:cxn ang="0">
                    <a:pos x="T2" y="T3"/>
                  </a:cxn>
                  <a:cxn ang="0">
                    <a:pos x="T4" y="T5"/>
                  </a:cxn>
                  <a:cxn ang="0">
                    <a:pos x="T6" y="T7"/>
                  </a:cxn>
                  <a:cxn ang="0">
                    <a:pos x="T8" y="T9"/>
                  </a:cxn>
                </a:cxnLst>
                <a:rect l="0" t="0" r="r" b="b"/>
                <a:pathLst>
                  <a:path w="52" h="57">
                    <a:moveTo>
                      <a:pt x="44" y="16"/>
                    </a:moveTo>
                    <a:cubicBezTo>
                      <a:pt x="53" y="27"/>
                      <a:pt x="53" y="43"/>
                      <a:pt x="43" y="50"/>
                    </a:cubicBezTo>
                    <a:cubicBezTo>
                      <a:pt x="33" y="58"/>
                      <a:pt x="18" y="54"/>
                      <a:pt x="9" y="43"/>
                    </a:cubicBezTo>
                    <a:cubicBezTo>
                      <a:pt x="0" y="31"/>
                      <a:pt x="1" y="15"/>
                      <a:pt x="11" y="8"/>
                    </a:cubicBezTo>
                    <a:cubicBezTo>
                      <a:pt x="20" y="0"/>
                      <a:pt x="35" y="4"/>
                      <a:pt x="44"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2" name="Freeform 57"/>
              <p:cNvSpPr/>
              <p:nvPr/>
            </p:nvSpPr>
            <p:spPr bwMode="auto">
              <a:xfrm>
                <a:off x="7370763" y="3308350"/>
                <a:ext cx="222250" cy="198437"/>
              </a:xfrm>
              <a:custGeom>
                <a:avLst/>
                <a:gdLst>
                  <a:gd name="T0" fmla="*/ 39 w 59"/>
                  <a:gd name="T1" fmla="*/ 7 h 53"/>
                  <a:gd name="T2" fmla="*/ 53 w 59"/>
                  <a:gd name="T3" fmla="*/ 39 h 53"/>
                  <a:gd name="T4" fmla="*/ 20 w 59"/>
                  <a:gd name="T5" fmla="*/ 47 h 53"/>
                  <a:gd name="T6" fmla="*/ 5 w 59"/>
                  <a:gd name="T7" fmla="*/ 15 h 53"/>
                  <a:gd name="T8" fmla="*/ 39 w 59"/>
                  <a:gd name="T9" fmla="*/ 7 h 53"/>
                </a:gdLst>
                <a:ahLst/>
                <a:cxnLst>
                  <a:cxn ang="0">
                    <a:pos x="T0" y="T1"/>
                  </a:cxn>
                  <a:cxn ang="0">
                    <a:pos x="T2" y="T3"/>
                  </a:cxn>
                  <a:cxn ang="0">
                    <a:pos x="T4" y="T5"/>
                  </a:cxn>
                  <a:cxn ang="0">
                    <a:pos x="T6" y="T7"/>
                  </a:cxn>
                  <a:cxn ang="0">
                    <a:pos x="T8" y="T9"/>
                  </a:cxn>
                </a:cxnLst>
                <a:rect l="0" t="0" r="r" b="b"/>
                <a:pathLst>
                  <a:path w="59" h="52">
                    <a:moveTo>
                      <a:pt x="39" y="7"/>
                    </a:moveTo>
                    <a:cubicBezTo>
                      <a:pt x="53" y="14"/>
                      <a:pt x="59" y="28"/>
                      <a:pt x="53" y="39"/>
                    </a:cubicBezTo>
                    <a:cubicBezTo>
                      <a:pt x="48" y="50"/>
                      <a:pt x="33" y="53"/>
                      <a:pt x="20" y="47"/>
                    </a:cubicBezTo>
                    <a:cubicBezTo>
                      <a:pt x="6" y="40"/>
                      <a:pt x="0" y="26"/>
                      <a:pt x="5" y="15"/>
                    </a:cubicBezTo>
                    <a:cubicBezTo>
                      <a:pt x="11" y="4"/>
                      <a:pt x="26" y="0"/>
                      <a:pt x="39"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3" name="Freeform 58"/>
              <p:cNvSpPr/>
              <p:nvPr/>
            </p:nvSpPr>
            <p:spPr bwMode="auto">
              <a:xfrm>
                <a:off x="8196263" y="3311525"/>
                <a:ext cx="200025" cy="184150"/>
              </a:xfrm>
              <a:custGeom>
                <a:avLst/>
                <a:gdLst>
                  <a:gd name="T0" fmla="*/ 18 w 53"/>
                  <a:gd name="T1" fmla="*/ 6 h 49"/>
                  <a:gd name="T2" fmla="*/ 5 w 53"/>
                  <a:gd name="T3" fmla="*/ 36 h 49"/>
                  <a:gd name="T4" fmla="*/ 35 w 53"/>
                  <a:gd name="T5" fmla="*/ 43 h 49"/>
                  <a:gd name="T6" fmla="*/ 48 w 53"/>
                  <a:gd name="T7" fmla="*/ 13 h 49"/>
                  <a:gd name="T8" fmla="*/ 18 w 53"/>
                  <a:gd name="T9" fmla="*/ 6 h 49"/>
                </a:gdLst>
                <a:ahLst/>
                <a:cxnLst>
                  <a:cxn ang="0">
                    <a:pos x="T0" y="T1"/>
                  </a:cxn>
                  <a:cxn ang="0">
                    <a:pos x="T2" y="T3"/>
                  </a:cxn>
                  <a:cxn ang="0">
                    <a:pos x="T4" y="T5"/>
                  </a:cxn>
                  <a:cxn ang="0">
                    <a:pos x="T6" y="T7"/>
                  </a:cxn>
                  <a:cxn ang="0">
                    <a:pos x="T8" y="T9"/>
                  </a:cxn>
                </a:cxnLst>
                <a:rect l="0" t="0" r="r" b="b"/>
                <a:pathLst>
                  <a:path w="52" h="49">
                    <a:moveTo>
                      <a:pt x="18" y="6"/>
                    </a:moveTo>
                    <a:cubicBezTo>
                      <a:pt x="6" y="13"/>
                      <a:pt x="0" y="26"/>
                      <a:pt x="5" y="36"/>
                    </a:cubicBezTo>
                    <a:cubicBezTo>
                      <a:pt x="9" y="47"/>
                      <a:pt x="23" y="49"/>
                      <a:pt x="35" y="43"/>
                    </a:cubicBezTo>
                    <a:cubicBezTo>
                      <a:pt x="47" y="37"/>
                      <a:pt x="53" y="23"/>
                      <a:pt x="48" y="13"/>
                    </a:cubicBezTo>
                    <a:cubicBezTo>
                      <a:pt x="44" y="3"/>
                      <a:pt x="30" y="0"/>
                      <a:pt x="1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4" name="Freeform 59"/>
              <p:cNvSpPr/>
              <p:nvPr/>
            </p:nvSpPr>
            <p:spPr bwMode="auto">
              <a:xfrm>
                <a:off x="8418513" y="3259138"/>
                <a:ext cx="155575" cy="176212"/>
              </a:xfrm>
              <a:custGeom>
                <a:avLst/>
                <a:gdLst>
                  <a:gd name="T0" fmla="*/ 18 w 41"/>
                  <a:gd name="T1" fmla="*/ 7 h 47"/>
                  <a:gd name="T2" fmla="*/ 1 w 41"/>
                  <a:gd name="T3" fmla="*/ 35 h 47"/>
                  <a:gd name="T4" fmla="*/ 23 w 41"/>
                  <a:gd name="T5" fmla="*/ 40 h 47"/>
                  <a:gd name="T6" fmla="*/ 40 w 41"/>
                  <a:gd name="T7" fmla="*/ 12 h 47"/>
                  <a:gd name="T8" fmla="*/ 18 w 41"/>
                  <a:gd name="T9" fmla="*/ 7 h 47"/>
                </a:gdLst>
                <a:ahLst/>
                <a:cxnLst>
                  <a:cxn ang="0">
                    <a:pos x="T0" y="T1"/>
                  </a:cxn>
                  <a:cxn ang="0">
                    <a:pos x="T2" y="T3"/>
                  </a:cxn>
                  <a:cxn ang="0">
                    <a:pos x="T4" y="T5"/>
                  </a:cxn>
                  <a:cxn ang="0">
                    <a:pos x="T6" y="T7"/>
                  </a:cxn>
                  <a:cxn ang="0">
                    <a:pos x="T8" y="T9"/>
                  </a:cxn>
                </a:cxnLst>
                <a:rect l="0" t="0" r="r" b="b"/>
                <a:pathLst>
                  <a:path w="41" h="47">
                    <a:moveTo>
                      <a:pt x="18" y="7"/>
                    </a:moveTo>
                    <a:cubicBezTo>
                      <a:pt x="7" y="14"/>
                      <a:pt x="0" y="26"/>
                      <a:pt x="1" y="35"/>
                    </a:cubicBezTo>
                    <a:cubicBezTo>
                      <a:pt x="3" y="45"/>
                      <a:pt x="13" y="47"/>
                      <a:pt x="23" y="40"/>
                    </a:cubicBezTo>
                    <a:cubicBezTo>
                      <a:pt x="34" y="33"/>
                      <a:pt x="41" y="21"/>
                      <a:pt x="40" y="12"/>
                    </a:cubicBezTo>
                    <a:cubicBezTo>
                      <a:pt x="38" y="2"/>
                      <a:pt x="28" y="0"/>
                      <a:pt x="18"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5" name="Freeform 62"/>
              <p:cNvSpPr/>
              <p:nvPr/>
            </p:nvSpPr>
            <p:spPr bwMode="auto">
              <a:xfrm>
                <a:off x="7329488" y="3462338"/>
                <a:ext cx="165100" cy="128587"/>
              </a:xfrm>
              <a:custGeom>
                <a:avLst/>
                <a:gdLst>
                  <a:gd name="T0" fmla="*/ 20 w 44"/>
                  <a:gd name="T1" fmla="*/ 5 h 34"/>
                  <a:gd name="T2" fmla="*/ 43 w 44"/>
                  <a:gd name="T3" fmla="*/ 27 h 34"/>
                  <a:gd name="T4" fmla="*/ 24 w 44"/>
                  <a:gd name="T5" fmla="*/ 29 h 34"/>
                  <a:gd name="T6" fmla="*/ 1 w 44"/>
                  <a:gd name="T7" fmla="*/ 8 h 34"/>
                  <a:gd name="T8" fmla="*/ 20 w 44"/>
                  <a:gd name="T9" fmla="*/ 5 h 34"/>
                </a:gdLst>
                <a:ahLst/>
                <a:cxnLst>
                  <a:cxn ang="0">
                    <a:pos x="T0" y="T1"/>
                  </a:cxn>
                  <a:cxn ang="0">
                    <a:pos x="T2" y="T3"/>
                  </a:cxn>
                  <a:cxn ang="0">
                    <a:pos x="T4" y="T5"/>
                  </a:cxn>
                  <a:cxn ang="0">
                    <a:pos x="T6" y="T7"/>
                  </a:cxn>
                  <a:cxn ang="0">
                    <a:pos x="T8" y="T9"/>
                  </a:cxn>
                </a:cxnLst>
                <a:rect l="0" t="0" r="r" b="b"/>
                <a:pathLst>
                  <a:path w="44" h="34">
                    <a:moveTo>
                      <a:pt x="20" y="5"/>
                    </a:moveTo>
                    <a:cubicBezTo>
                      <a:pt x="32" y="11"/>
                      <a:pt x="42" y="20"/>
                      <a:pt x="43" y="27"/>
                    </a:cubicBezTo>
                    <a:cubicBezTo>
                      <a:pt x="44" y="33"/>
                      <a:pt x="35" y="34"/>
                      <a:pt x="24" y="29"/>
                    </a:cubicBezTo>
                    <a:cubicBezTo>
                      <a:pt x="12" y="24"/>
                      <a:pt x="2" y="14"/>
                      <a:pt x="1" y="8"/>
                    </a:cubicBezTo>
                    <a:cubicBezTo>
                      <a:pt x="0" y="1"/>
                      <a:pt x="9" y="0"/>
                      <a:pt x="20"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6" name="Freeform 64"/>
              <p:cNvSpPr/>
              <p:nvPr/>
            </p:nvSpPr>
            <p:spPr bwMode="auto">
              <a:xfrm>
                <a:off x="8056563" y="3511550"/>
                <a:ext cx="180975" cy="101600"/>
              </a:xfrm>
              <a:custGeom>
                <a:avLst/>
                <a:gdLst>
                  <a:gd name="T0" fmla="*/ 28 w 48"/>
                  <a:gd name="T1" fmla="*/ 3 h 27"/>
                  <a:gd name="T2" fmla="*/ 2 w 48"/>
                  <a:gd name="T3" fmla="*/ 18 h 27"/>
                  <a:gd name="T4" fmla="*/ 20 w 48"/>
                  <a:gd name="T5" fmla="*/ 24 h 27"/>
                  <a:gd name="T6" fmla="*/ 46 w 48"/>
                  <a:gd name="T7" fmla="*/ 9 h 27"/>
                  <a:gd name="T8" fmla="*/ 28 w 48"/>
                  <a:gd name="T9" fmla="*/ 3 h 27"/>
                </a:gdLst>
                <a:ahLst/>
                <a:cxnLst>
                  <a:cxn ang="0">
                    <a:pos x="T0" y="T1"/>
                  </a:cxn>
                  <a:cxn ang="0">
                    <a:pos x="T2" y="T3"/>
                  </a:cxn>
                  <a:cxn ang="0">
                    <a:pos x="T4" y="T5"/>
                  </a:cxn>
                  <a:cxn ang="0">
                    <a:pos x="T6" y="T7"/>
                  </a:cxn>
                  <a:cxn ang="0">
                    <a:pos x="T8" y="T9"/>
                  </a:cxn>
                </a:cxnLst>
                <a:rect l="0" t="0" r="r" b="b"/>
                <a:pathLst>
                  <a:path w="48" h="27">
                    <a:moveTo>
                      <a:pt x="28" y="3"/>
                    </a:moveTo>
                    <a:cubicBezTo>
                      <a:pt x="16" y="5"/>
                      <a:pt x="5" y="12"/>
                      <a:pt x="2" y="18"/>
                    </a:cubicBezTo>
                    <a:cubicBezTo>
                      <a:pt x="0" y="24"/>
                      <a:pt x="8" y="27"/>
                      <a:pt x="20" y="24"/>
                    </a:cubicBezTo>
                    <a:cubicBezTo>
                      <a:pt x="32" y="22"/>
                      <a:pt x="43" y="15"/>
                      <a:pt x="46" y="9"/>
                    </a:cubicBezTo>
                    <a:cubicBezTo>
                      <a:pt x="48" y="3"/>
                      <a:pt x="40" y="0"/>
                      <a:pt x="28" y="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7" name="Freeform 65"/>
              <p:cNvSpPr/>
              <p:nvPr/>
            </p:nvSpPr>
            <p:spPr bwMode="auto">
              <a:xfrm>
                <a:off x="7170738" y="3292475"/>
                <a:ext cx="184150" cy="158750"/>
              </a:xfrm>
              <a:custGeom>
                <a:avLst/>
                <a:gdLst>
                  <a:gd name="T0" fmla="*/ 33 w 49"/>
                  <a:gd name="T1" fmla="*/ 9 h 42"/>
                  <a:gd name="T2" fmla="*/ 44 w 49"/>
                  <a:gd name="T3" fmla="*/ 35 h 42"/>
                  <a:gd name="T4" fmla="*/ 15 w 49"/>
                  <a:gd name="T5" fmla="*/ 33 h 42"/>
                  <a:gd name="T6" fmla="*/ 5 w 49"/>
                  <a:gd name="T7" fmla="*/ 6 h 42"/>
                  <a:gd name="T8" fmla="*/ 33 w 49"/>
                  <a:gd name="T9" fmla="*/ 9 h 42"/>
                </a:gdLst>
                <a:ahLst/>
                <a:cxnLst>
                  <a:cxn ang="0">
                    <a:pos x="T0" y="T1"/>
                  </a:cxn>
                  <a:cxn ang="0">
                    <a:pos x="T2" y="T3"/>
                  </a:cxn>
                  <a:cxn ang="0">
                    <a:pos x="T4" y="T5"/>
                  </a:cxn>
                  <a:cxn ang="0">
                    <a:pos x="T6" y="T7"/>
                  </a:cxn>
                  <a:cxn ang="0">
                    <a:pos x="T8" y="T9"/>
                  </a:cxn>
                </a:cxnLst>
                <a:rect l="0" t="0" r="r" b="b"/>
                <a:pathLst>
                  <a:path w="49" h="42">
                    <a:moveTo>
                      <a:pt x="33" y="9"/>
                    </a:moveTo>
                    <a:cubicBezTo>
                      <a:pt x="44" y="17"/>
                      <a:pt x="49" y="29"/>
                      <a:pt x="44" y="35"/>
                    </a:cubicBezTo>
                    <a:cubicBezTo>
                      <a:pt x="39" y="42"/>
                      <a:pt x="26" y="41"/>
                      <a:pt x="15" y="33"/>
                    </a:cubicBezTo>
                    <a:cubicBezTo>
                      <a:pt x="5" y="25"/>
                      <a:pt x="0" y="13"/>
                      <a:pt x="5" y="6"/>
                    </a:cubicBezTo>
                    <a:cubicBezTo>
                      <a:pt x="10" y="0"/>
                      <a:pt x="23" y="1"/>
                      <a:pt x="33" y="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8" name="Freeform 66"/>
              <p:cNvSpPr/>
              <p:nvPr/>
            </p:nvSpPr>
            <p:spPr bwMode="auto">
              <a:xfrm>
                <a:off x="8558213" y="3073400"/>
                <a:ext cx="147637" cy="166687"/>
              </a:xfrm>
              <a:custGeom>
                <a:avLst/>
                <a:gdLst>
                  <a:gd name="T0" fmla="*/ 5 w 39"/>
                  <a:gd name="T1" fmla="*/ 16 h 44"/>
                  <a:gd name="T2" fmla="*/ 10 w 39"/>
                  <a:gd name="T3" fmla="*/ 41 h 44"/>
                  <a:gd name="T4" fmla="*/ 34 w 39"/>
                  <a:gd name="T5" fmla="*/ 28 h 44"/>
                  <a:gd name="T6" fmla="*/ 29 w 39"/>
                  <a:gd name="T7" fmla="*/ 3 h 44"/>
                  <a:gd name="T8" fmla="*/ 5 w 39"/>
                  <a:gd name="T9" fmla="*/ 16 h 44"/>
                </a:gdLst>
                <a:ahLst/>
                <a:cxnLst>
                  <a:cxn ang="0">
                    <a:pos x="T0" y="T1"/>
                  </a:cxn>
                  <a:cxn ang="0">
                    <a:pos x="T2" y="T3"/>
                  </a:cxn>
                  <a:cxn ang="0">
                    <a:pos x="T4" y="T5"/>
                  </a:cxn>
                  <a:cxn ang="0">
                    <a:pos x="T6" y="T7"/>
                  </a:cxn>
                  <a:cxn ang="0">
                    <a:pos x="T8" y="T9"/>
                  </a:cxn>
                </a:cxnLst>
                <a:rect l="0" t="0" r="r" b="b"/>
                <a:pathLst>
                  <a:path w="39" h="44">
                    <a:moveTo>
                      <a:pt x="5" y="16"/>
                    </a:moveTo>
                    <a:cubicBezTo>
                      <a:pt x="0" y="27"/>
                      <a:pt x="2" y="38"/>
                      <a:pt x="10" y="41"/>
                    </a:cubicBezTo>
                    <a:cubicBezTo>
                      <a:pt x="18" y="44"/>
                      <a:pt x="29" y="39"/>
                      <a:pt x="34" y="28"/>
                    </a:cubicBezTo>
                    <a:cubicBezTo>
                      <a:pt x="39" y="18"/>
                      <a:pt x="37" y="6"/>
                      <a:pt x="29" y="3"/>
                    </a:cubicBezTo>
                    <a:cubicBezTo>
                      <a:pt x="21" y="0"/>
                      <a:pt x="10" y="6"/>
                      <a:pt x="5"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9" name="Oval 68"/>
              <p:cNvSpPr>
                <a:spLocks noChangeArrowheads="1"/>
              </p:cNvSpPr>
              <p:nvPr/>
            </p:nvSpPr>
            <p:spPr bwMode="auto">
              <a:xfrm>
                <a:off x="8380413" y="2598738"/>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0" name="Freeform 69"/>
              <p:cNvSpPr/>
              <p:nvPr/>
            </p:nvSpPr>
            <p:spPr bwMode="auto">
              <a:xfrm>
                <a:off x="8253413" y="2855913"/>
                <a:ext cx="206375" cy="236537"/>
              </a:xfrm>
              <a:custGeom>
                <a:avLst/>
                <a:gdLst>
                  <a:gd name="T0" fmla="*/ 50 w 55"/>
                  <a:gd name="T1" fmla="*/ 39 h 63"/>
                  <a:gd name="T2" fmla="*/ 19 w 55"/>
                  <a:gd name="T3" fmla="*/ 59 h 63"/>
                  <a:gd name="T4" fmla="*/ 4 w 55"/>
                  <a:gd name="T5" fmla="*/ 24 h 63"/>
                  <a:gd name="T6" fmla="*/ 36 w 55"/>
                  <a:gd name="T7" fmla="*/ 4 h 63"/>
                  <a:gd name="T8" fmla="*/ 50 w 55"/>
                  <a:gd name="T9" fmla="*/ 39 h 63"/>
                </a:gdLst>
                <a:ahLst/>
                <a:cxnLst>
                  <a:cxn ang="0">
                    <a:pos x="T0" y="T1"/>
                  </a:cxn>
                  <a:cxn ang="0">
                    <a:pos x="T2" y="T3"/>
                  </a:cxn>
                  <a:cxn ang="0">
                    <a:pos x="T4" y="T5"/>
                  </a:cxn>
                  <a:cxn ang="0">
                    <a:pos x="T6" y="T7"/>
                  </a:cxn>
                  <a:cxn ang="0">
                    <a:pos x="T8" y="T9"/>
                  </a:cxn>
                </a:cxnLst>
                <a:rect l="0" t="0" r="r" b="b"/>
                <a:pathLst>
                  <a:path w="55" h="62">
                    <a:moveTo>
                      <a:pt x="50" y="39"/>
                    </a:moveTo>
                    <a:cubicBezTo>
                      <a:pt x="45" y="54"/>
                      <a:pt x="31" y="63"/>
                      <a:pt x="19" y="59"/>
                    </a:cubicBezTo>
                    <a:cubicBezTo>
                      <a:pt x="6" y="55"/>
                      <a:pt x="0" y="39"/>
                      <a:pt x="4" y="24"/>
                    </a:cubicBezTo>
                    <a:cubicBezTo>
                      <a:pt x="9" y="9"/>
                      <a:pt x="23" y="0"/>
                      <a:pt x="36" y="4"/>
                    </a:cubicBezTo>
                    <a:cubicBezTo>
                      <a:pt x="49" y="8"/>
                      <a:pt x="55" y="23"/>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1" name="Freeform 70"/>
              <p:cNvSpPr/>
              <p:nvPr/>
            </p:nvSpPr>
            <p:spPr bwMode="auto">
              <a:xfrm>
                <a:off x="8335963" y="3081338"/>
                <a:ext cx="188912" cy="219075"/>
              </a:xfrm>
              <a:custGeom>
                <a:avLst/>
                <a:gdLst>
                  <a:gd name="T0" fmla="*/ 43 w 50"/>
                  <a:gd name="T1" fmla="*/ 38 h 58"/>
                  <a:gd name="T2" fmla="*/ 12 w 50"/>
                  <a:gd name="T3" fmla="*/ 53 h 58"/>
                  <a:gd name="T4" fmla="*/ 6 w 50"/>
                  <a:gd name="T5" fmla="*/ 20 h 58"/>
                  <a:gd name="T6" fmla="*/ 37 w 50"/>
                  <a:gd name="T7" fmla="*/ 5 h 58"/>
                  <a:gd name="T8" fmla="*/ 43 w 50"/>
                  <a:gd name="T9" fmla="*/ 38 h 58"/>
                </a:gdLst>
                <a:ahLst/>
                <a:cxnLst>
                  <a:cxn ang="0">
                    <a:pos x="T0" y="T1"/>
                  </a:cxn>
                  <a:cxn ang="0">
                    <a:pos x="T2" y="T3"/>
                  </a:cxn>
                  <a:cxn ang="0">
                    <a:pos x="T4" y="T5"/>
                  </a:cxn>
                  <a:cxn ang="0">
                    <a:pos x="T6" y="T7"/>
                  </a:cxn>
                  <a:cxn ang="0">
                    <a:pos x="T8" y="T9"/>
                  </a:cxn>
                </a:cxnLst>
                <a:rect l="0" t="0" r="r" b="b"/>
                <a:pathLst>
                  <a:path w="50" h="57">
                    <a:moveTo>
                      <a:pt x="43" y="38"/>
                    </a:moveTo>
                    <a:cubicBezTo>
                      <a:pt x="36" y="52"/>
                      <a:pt x="23" y="58"/>
                      <a:pt x="12" y="53"/>
                    </a:cubicBezTo>
                    <a:cubicBezTo>
                      <a:pt x="2" y="48"/>
                      <a:pt x="0" y="33"/>
                      <a:pt x="6" y="20"/>
                    </a:cubicBezTo>
                    <a:cubicBezTo>
                      <a:pt x="13" y="6"/>
                      <a:pt x="27" y="0"/>
                      <a:pt x="37" y="5"/>
                    </a:cubicBezTo>
                    <a:cubicBezTo>
                      <a:pt x="47" y="10"/>
                      <a:pt x="50" y="25"/>
                      <a:pt x="43"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2" name="Freeform 71"/>
              <p:cNvSpPr/>
              <p:nvPr/>
            </p:nvSpPr>
            <p:spPr bwMode="auto">
              <a:xfrm>
                <a:off x="8475663" y="2844800"/>
                <a:ext cx="184150" cy="225425"/>
              </a:xfrm>
              <a:custGeom>
                <a:avLst/>
                <a:gdLst>
                  <a:gd name="T0" fmla="*/ 45 w 49"/>
                  <a:gd name="T1" fmla="*/ 36 h 60"/>
                  <a:gd name="T2" fmla="*/ 16 w 49"/>
                  <a:gd name="T3" fmla="*/ 57 h 60"/>
                  <a:gd name="T4" fmla="*/ 5 w 49"/>
                  <a:gd name="T5" fmla="*/ 24 h 60"/>
                  <a:gd name="T6" fmla="*/ 33 w 49"/>
                  <a:gd name="T7" fmla="*/ 3 h 60"/>
                  <a:gd name="T8" fmla="*/ 45 w 49"/>
                  <a:gd name="T9" fmla="*/ 36 h 60"/>
                </a:gdLst>
                <a:ahLst/>
                <a:cxnLst>
                  <a:cxn ang="0">
                    <a:pos x="T0" y="T1"/>
                  </a:cxn>
                  <a:cxn ang="0">
                    <a:pos x="T2" y="T3"/>
                  </a:cxn>
                  <a:cxn ang="0">
                    <a:pos x="T4" y="T5"/>
                  </a:cxn>
                  <a:cxn ang="0">
                    <a:pos x="T6" y="T7"/>
                  </a:cxn>
                  <a:cxn ang="0">
                    <a:pos x="T8" y="T9"/>
                  </a:cxn>
                </a:cxnLst>
                <a:rect l="0" t="0" r="r" b="b"/>
                <a:pathLst>
                  <a:path w="49" h="60">
                    <a:moveTo>
                      <a:pt x="45" y="36"/>
                    </a:moveTo>
                    <a:cubicBezTo>
                      <a:pt x="40" y="51"/>
                      <a:pt x="27" y="60"/>
                      <a:pt x="16" y="57"/>
                    </a:cubicBezTo>
                    <a:cubicBezTo>
                      <a:pt x="5" y="53"/>
                      <a:pt x="0" y="38"/>
                      <a:pt x="5" y="24"/>
                    </a:cubicBezTo>
                    <a:cubicBezTo>
                      <a:pt x="9" y="9"/>
                      <a:pt x="22" y="0"/>
                      <a:pt x="33" y="3"/>
                    </a:cubicBezTo>
                    <a:cubicBezTo>
                      <a:pt x="44" y="7"/>
                      <a:pt x="49" y="22"/>
                      <a:pt x="45" y="3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3" name="Oval 72"/>
              <p:cNvSpPr>
                <a:spLocks noChangeArrowheads="1"/>
              </p:cNvSpPr>
              <p:nvPr/>
            </p:nvSpPr>
            <p:spPr bwMode="auto">
              <a:xfrm>
                <a:off x="7669213" y="2339975"/>
                <a:ext cx="228600"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4" name="Oval 73"/>
              <p:cNvSpPr>
                <a:spLocks noChangeArrowheads="1"/>
              </p:cNvSpPr>
              <p:nvPr/>
            </p:nvSpPr>
            <p:spPr bwMode="auto">
              <a:xfrm>
                <a:off x="7943850" y="2320925"/>
                <a:ext cx="230187" cy="2286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5" name="Oval 74"/>
              <p:cNvSpPr>
                <a:spLocks noChangeArrowheads="1"/>
              </p:cNvSpPr>
              <p:nvPr/>
            </p:nvSpPr>
            <p:spPr bwMode="auto">
              <a:xfrm>
                <a:off x="8234363" y="2312988"/>
                <a:ext cx="2190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6" name="Oval 75"/>
              <p:cNvSpPr>
                <a:spLocks noChangeArrowheads="1"/>
              </p:cNvSpPr>
              <p:nvPr/>
            </p:nvSpPr>
            <p:spPr bwMode="auto">
              <a:xfrm>
                <a:off x="6926263" y="2373313"/>
                <a:ext cx="142875"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7" name="Freeform 76"/>
              <p:cNvSpPr/>
              <p:nvPr/>
            </p:nvSpPr>
            <p:spPr bwMode="auto">
              <a:xfrm>
                <a:off x="7027863" y="2132013"/>
                <a:ext cx="161925" cy="214312"/>
              </a:xfrm>
              <a:custGeom>
                <a:avLst/>
                <a:gdLst>
                  <a:gd name="T0" fmla="*/ 40 w 43"/>
                  <a:gd name="T1" fmla="*/ 33 h 57"/>
                  <a:gd name="T2" fmla="*/ 15 w 43"/>
                  <a:gd name="T3" fmla="*/ 55 h 57"/>
                  <a:gd name="T4" fmla="*/ 3 w 43"/>
                  <a:gd name="T5" fmla="*/ 24 h 57"/>
                  <a:gd name="T6" fmla="*/ 28 w 43"/>
                  <a:gd name="T7" fmla="*/ 3 h 57"/>
                  <a:gd name="T8" fmla="*/ 40 w 43"/>
                  <a:gd name="T9" fmla="*/ 33 h 57"/>
                </a:gdLst>
                <a:ahLst/>
                <a:cxnLst>
                  <a:cxn ang="0">
                    <a:pos x="T0" y="T1"/>
                  </a:cxn>
                  <a:cxn ang="0">
                    <a:pos x="T2" y="T3"/>
                  </a:cxn>
                  <a:cxn ang="0">
                    <a:pos x="T4" y="T5"/>
                  </a:cxn>
                  <a:cxn ang="0">
                    <a:pos x="T6" y="T7"/>
                  </a:cxn>
                  <a:cxn ang="0">
                    <a:pos x="T8" y="T9"/>
                  </a:cxn>
                </a:cxnLst>
                <a:rect l="0" t="0" r="r" b="b"/>
                <a:pathLst>
                  <a:path w="43" h="57">
                    <a:moveTo>
                      <a:pt x="40" y="33"/>
                    </a:moveTo>
                    <a:cubicBezTo>
                      <a:pt x="36" y="48"/>
                      <a:pt x="25" y="57"/>
                      <a:pt x="15" y="55"/>
                    </a:cubicBezTo>
                    <a:cubicBezTo>
                      <a:pt x="5" y="52"/>
                      <a:pt x="0" y="38"/>
                      <a:pt x="3" y="24"/>
                    </a:cubicBezTo>
                    <a:cubicBezTo>
                      <a:pt x="7" y="10"/>
                      <a:pt x="18" y="0"/>
                      <a:pt x="28" y="3"/>
                    </a:cubicBezTo>
                    <a:cubicBezTo>
                      <a:pt x="38" y="5"/>
                      <a:pt x="43" y="19"/>
                      <a:pt x="40" y="3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8" name="Freeform 77"/>
              <p:cNvSpPr/>
              <p:nvPr/>
            </p:nvSpPr>
            <p:spPr bwMode="auto">
              <a:xfrm>
                <a:off x="7242175" y="2087563"/>
                <a:ext cx="211137" cy="233362"/>
              </a:xfrm>
              <a:custGeom>
                <a:avLst/>
                <a:gdLst>
                  <a:gd name="T0" fmla="*/ 50 w 56"/>
                  <a:gd name="T1" fmla="*/ 39 h 62"/>
                  <a:gd name="T2" fmla="*/ 18 w 56"/>
                  <a:gd name="T3" fmla="*/ 57 h 62"/>
                  <a:gd name="T4" fmla="*/ 5 w 56"/>
                  <a:gd name="T5" fmla="*/ 23 h 62"/>
                  <a:gd name="T6" fmla="*/ 38 w 56"/>
                  <a:gd name="T7" fmla="*/ 4 h 62"/>
                  <a:gd name="T8" fmla="*/ 50 w 56"/>
                  <a:gd name="T9" fmla="*/ 39 h 62"/>
                </a:gdLst>
                <a:ahLst/>
                <a:cxnLst>
                  <a:cxn ang="0">
                    <a:pos x="T0" y="T1"/>
                  </a:cxn>
                  <a:cxn ang="0">
                    <a:pos x="T2" y="T3"/>
                  </a:cxn>
                  <a:cxn ang="0">
                    <a:pos x="T4" y="T5"/>
                  </a:cxn>
                  <a:cxn ang="0">
                    <a:pos x="T6" y="T7"/>
                  </a:cxn>
                  <a:cxn ang="0">
                    <a:pos x="T8" y="T9"/>
                  </a:cxn>
                </a:cxnLst>
                <a:rect l="0" t="0" r="r" b="b"/>
                <a:pathLst>
                  <a:path w="56" h="62">
                    <a:moveTo>
                      <a:pt x="50" y="39"/>
                    </a:moveTo>
                    <a:cubicBezTo>
                      <a:pt x="45" y="54"/>
                      <a:pt x="30" y="62"/>
                      <a:pt x="18" y="57"/>
                    </a:cubicBezTo>
                    <a:cubicBezTo>
                      <a:pt x="6" y="53"/>
                      <a:pt x="0" y="37"/>
                      <a:pt x="5" y="23"/>
                    </a:cubicBezTo>
                    <a:cubicBezTo>
                      <a:pt x="11" y="8"/>
                      <a:pt x="25" y="0"/>
                      <a:pt x="38" y="4"/>
                    </a:cubicBezTo>
                    <a:cubicBezTo>
                      <a:pt x="50" y="9"/>
                      <a:pt x="56" y="24"/>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9" name="Freeform 78"/>
              <p:cNvSpPr/>
              <p:nvPr/>
            </p:nvSpPr>
            <p:spPr bwMode="auto">
              <a:xfrm>
                <a:off x="8566150" y="2147888"/>
                <a:ext cx="161925" cy="203200"/>
              </a:xfrm>
              <a:custGeom>
                <a:avLst/>
                <a:gdLst>
                  <a:gd name="T0" fmla="*/ 3 w 43"/>
                  <a:gd name="T1" fmla="*/ 31 h 54"/>
                  <a:gd name="T2" fmla="*/ 28 w 43"/>
                  <a:gd name="T3" fmla="*/ 52 h 54"/>
                  <a:gd name="T4" fmla="*/ 39 w 43"/>
                  <a:gd name="T5" fmla="*/ 23 h 54"/>
                  <a:gd name="T6" fmla="*/ 14 w 43"/>
                  <a:gd name="T7" fmla="*/ 2 h 54"/>
                  <a:gd name="T8" fmla="*/ 3 w 43"/>
                  <a:gd name="T9" fmla="*/ 31 h 54"/>
                </a:gdLst>
                <a:ahLst/>
                <a:cxnLst>
                  <a:cxn ang="0">
                    <a:pos x="T0" y="T1"/>
                  </a:cxn>
                  <a:cxn ang="0">
                    <a:pos x="T2" y="T3"/>
                  </a:cxn>
                  <a:cxn ang="0">
                    <a:pos x="T4" y="T5"/>
                  </a:cxn>
                  <a:cxn ang="0">
                    <a:pos x="T6" y="T7"/>
                  </a:cxn>
                  <a:cxn ang="0">
                    <a:pos x="T8" y="T9"/>
                  </a:cxn>
                </a:cxnLst>
                <a:rect l="0" t="0" r="r" b="b"/>
                <a:pathLst>
                  <a:path w="43" h="54">
                    <a:moveTo>
                      <a:pt x="3" y="31"/>
                    </a:moveTo>
                    <a:cubicBezTo>
                      <a:pt x="7" y="45"/>
                      <a:pt x="19" y="54"/>
                      <a:pt x="28" y="52"/>
                    </a:cubicBezTo>
                    <a:cubicBezTo>
                      <a:pt x="38" y="49"/>
                      <a:pt x="43" y="36"/>
                      <a:pt x="39" y="23"/>
                    </a:cubicBezTo>
                    <a:cubicBezTo>
                      <a:pt x="36" y="9"/>
                      <a:pt x="24" y="0"/>
                      <a:pt x="14" y="2"/>
                    </a:cubicBezTo>
                    <a:cubicBezTo>
                      <a:pt x="4"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0" name="Freeform 81"/>
              <p:cNvSpPr/>
              <p:nvPr/>
            </p:nvSpPr>
            <p:spPr bwMode="auto">
              <a:xfrm>
                <a:off x="8350250" y="2074863"/>
                <a:ext cx="200025" cy="238125"/>
              </a:xfrm>
              <a:custGeom>
                <a:avLst/>
                <a:gdLst>
                  <a:gd name="T0" fmla="*/ 6 w 53"/>
                  <a:gd name="T1" fmla="*/ 38 h 63"/>
                  <a:gd name="T2" fmla="*/ 37 w 53"/>
                  <a:gd name="T3" fmla="*/ 60 h 63"/>
                  <a:gd name="T4" fmla="*/ 47 w 53"/>
                  <a:gd name="T5" fmla="*/ 26 h 63"/>
                  <a:gd name="T6" fmla="*/ 16 w 53"/>
                  <a:gd name="T7" fmla="*/ 4 h 63"/>
                  <a:gd name="T8" fmla="*/ 6 w 53"/>
                  <a:gd name="T9" fmla="*/ 38 h 63"/>
                </a:gdLst>
                <a:ahLst/>
                <a:cxnLst>
                  <a:cxn ang="0">
                    <a:pos x="T0" y="T1"/>
                  </a:cxn>
                  <a:cxn ang="0">
                    <a:pos x="T2" y="T3"/>
                  </a:cxn>
                  <a:cxn ang="0">
                    <a:pos x="T4" y="T5"/>
                  </a:cxn>
                  <a:cxn ang="0">
                    <a:pos x="T6" y="T7"/>
                  </a:cxn>
                  <a:cxn ang="0">
                    <a:pos x="T8" y="T9"/>
                  </a:cxn>
                </a:cxnLst>
                <a:rect l="0" t="0" r="r" b="b"/>
                <a:pathLst>
                  <a:path w="52" h="62">
                    <a:moveTo>
                      <a:pt x="6" y="38"/>
                    </a:moveTo>
                    <a:cubicBezTo>
                      <a:pt x="11" y="53"/>
                      <a:pt x="25" y="63"/>
                      <a:pt x="37" y="60"/>
                    </a:cubicBezTo>
                    <a:cubicBezTo>
                      <a:pt x="48" y="56"/>
                      <a:pt x="53" y="41"/>
                      <a:pt x="47" y="26"/>
                    </a:cubicBezTo>
                    <a:cubicBezTo>
                      <a:pt x="42" y="10"/>
                      <a:pt x="28" y="0"/>
                      <a:pt x="16" y="4"/>
                    </a:cubicBezTo>
                    <a:cubicBezTo>
                      <a:pt x="5" y="7"/>
                      <a:pt x="0" y="22"/>
                      <a:pt x="6"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1" name="Oval 82"/>
              <p:cNvSpPr>
                <a:spLocks noChangeArrowheads="1"/>
              </p:cNvSpPr>
              <p:nvPr/>
            </p:nvSpPr>
            <p:spPr bwMode="auto">
              <a:xfrm>
                <a:off x="8697913" y="2384425"/>
                <a:ext cx="112712"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2" name="Oval 83"/>
              <p:cNvSpPr>
                <a:spLocks noChangeArrowheads="1"/>
              </p:cNvSpPr>
              <p:nvPr/>
            </p:nvSpPr>
            <p:spPr bwMode="auto">
              <a:xfrm>
                <a:off x="8497888" y="2354263"/>
                <a:ext cx="166687" cy="2079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3" name="Freeform 84"/>
              <p:cNvSpPr/>
              <p:nvPr/>
            </p:nvSpPr>
            <p:spPr bwMode="auto">
              <a:xfrm>
                <a:off x="6835775" y="2406650"/>
                <a:ext cx="66675" cy="155575"/>
              </a:xfrm>
              <a:custGeom>
                <a:avLst/>
                <a:gdLst>
                  <a:gd name="T0" fmla="*/ 1 w 18"/>
                  <a:gd name="T1" fmla="*/ 19 h 41"/>
                  <a:gd name="T2" fmla="*/ 6 w 18"/>
                  <a:gd name="T3" fmla="*/ 40 h 41"/>
                  <a:gd name="T4" fmla="*/ 17 w 18"/>
                  <a:gd name="T5" fmla="*/ 21 h 41"/>
                  <a:gd name="T6" fmla="*/ 12 w 18"/>
                  <a:gd name="T7" fmla="*/ 0 h 41"/>
                  <a:gd name="T8" fmla="*/ 1 w 18"/>
                  <a:gd name="T9" fmla="*/ 19 h 41"/>
                </a:gdLst>
                <a:ahLst/>
                <a:cxnLst>
                  <a:cxn ang="0">
                    <a:pos x="T0" y="T1"/>
                  </a:cxn>
                  <a:cxn ang="0">
                    <a:pos x="T2" y="T3"/>
                  </a:cxn>
                  <a:cxn ang="0">
                    <a:pos x="T4" y="T5"/>
                  </a:cxn>
                  <a:cxn ang="0">
                    <a:pos x="T6" y="T7"/>
                  </a:cxn>
                  <a:cxn ang="0">
                    <a:pos x="T8" y="T9"/>
                  </a:cxn>
                </a:cxnLst>
                <a:rect l="0" t="0" r="r" b="b"/>
                <a:pathLst>
                  <a:path w="18" h="41">
                    <a:moveTo>
                      <a:pt x="1" y="19"/>
                    </a:moveTo>
                    <a:cubicBezTo>
                      <a:pt x="0" y="30"/>
                      <a:pt x="2" y="40"/>
                      <a:pt x="6" y="40"/>
                    </a:cubicBezTo>
                    <a:cubicBezTo>
                      <a:pt x="10" y="41"/>
                      <a:pt x="15" y="32"/>
                      <a:pt x="17" y="21"/>
                    </a:cubicBezTo>
                    <a:cubicBezTo>
                      <a:pt x="18" y="10"/>
                      <a:pt x="16" y="1"/>
                      <a:pt x="12" y="0"/>
                    </a:cubicBezTo>
                    <a:cubicBezTo>
                      <a:pt x="8" y="0"/>
                      <a:pt x="3" y="8"/>
                      <a:pt x="1"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4" name="Freeform 85"/>
              <p:cNvSpPr/>
              <p:nvPr/>
            </p:nvSpPr>
            <p:spPr bwMode="auto">
              <a:xfrm>
                <a:off x="6896100" y="2184400"/>
                <a:ext cx="101600" cy="169862"/>
              </a:xfrm>
              <a:custGeom>
                <a:avLst/>
                <a:gdLst>
                  <a:gd name="T0" fmla="*/ 4 w 27"/>
                  <a:gd name="T1" fmla="*/ 19 h 45"/>
                  <a:gd name="T2" fmla="*/ 6 w 27"/>
                  <a:gd name="T3" fmla="*/ 43 h 45"/>
                  <a:gd name="T4" fmla="*/ 23 w 27"/>
                  <a:gd name="T5" fmla="*/ 26 h 45"/>
                  <a:gd name="T6" fmla="*/ 20 w 27"/>
                  <a:gd name="T7" fmla="*/ 2 h 45"/>
                  <a:gd name="T8" fmla="*/ 4 w 27"/>
                  <a:gd name="T9" fmla="*/ 19 h 45"/>
                </a:gdLst>
                <a:ahLst/>
                <a:cxnLst>
                  <a:cxn ang="0">
                    <a:pos x="T0" y="T1"/>
                  </a:cxn>
                  <a:cxn ang="0">
                    <a:pos x="T2" y="T3"/>
                  </a:cxn>
                  <a:cxn ang="0">
                    <a:pos x="T4" y="T5"/>
                  </a:cxn>
                  <a:cxn ang="0">
                    <a:pos x="T6" y="T7"/>
                  </a:cxn>
                  <a:cxn ang="0">
                    <a:pos x="T8" y="T9"/>
                  </a:cxn>
                </a:cxnLst>
                <a:rect l="0" t="0" r="r" b="b"/>
                <a:pathLst>
                  <a:path w="27" h="45">
                    <a:moveTo>
                      <a:pt x="4" y="19"/>
                    </a:moveTo>
                    <a:cubicBezTo>
                      <a:pt x="0" y="30"/>
                      <a:pt x="1" y="41"/>
                      <a:pt x="6" y="43"/>
                    </a:cubicBezTo>
                    <a:cubicBezTo>
                      <a:pt x="11" y="45"/>
                      <a:pt x="19" y="37"/>
                      <a:pt x="23" y="26"/>
                    </a:cubicBezTo>
                    <a:cubicBezTo>
                      <a:pt x="27" y="14"/>
                      <a:pt x="26" y="4"/>
                      <a:pt x="20" y="2"/>
                    </a:cubicBezTo>
                    <a:cubicBezTo>
                      <a:pt x="15" y="0"/>
                      <a:pt x="7" y="8"/>
                      <a:pt x="4"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5" name="Oval 86"/>
              <p:cNvSpPr>
                <a:spLocks noChangeArrowheads="1"/>
              </p:cNvSpPr>
              <p:nvPr/>
            </p:nvSpPr>
            <p:spPr bwMode="auto">
              <a:xfrm>
                <a:off x="7102475" y="2354263"/>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6" name="Oval 87"/>
              <p:cNvSpPr>
                <a:spLocks noChangeArrowheads="1"/>
              </p:cNvSpPr>
              <p:nvPr/>
            </p:nvSpPr>
            <p:spPr bwMode="auto">
              <a:xfrm>
                <a:off x="7373938" y="2343150"/>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7" name="Oval 88"/>
              <p:cNvSpPr>
                <a:spLocks noChangeArrowheads="1"/>
              </p:cNvSpPr>
              <p:nvPr/>
            </p:nvSpPr>
            <p:spPr bwMode="auto">
              <a:xfrm>
                <a:off x="7529513" y="20875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8" name="Oval 89"/>
              <p:cNvSpPr>
                <a:spLocks noChangeArrowheads="1"/>
              </p:cNvSpPr>
              <p:nvPr/>
            </p:nvSpPr>
            <p:spPr bwMode="auto">
              <a:xfrm>
                <a:off x="7812088" y="2074863"/>
                <a:ext cx="225425"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9" name="Oval 90"/>
              <p:cNvSpPr>
                <a:spLocks noChangeArrowheads="1"/>
              </p:cNvSpPr>
              <p:nvPr/>
            </p:nvSpPr>
            <p:spPr bwMode="auto">
              <a:xfrm>
                <a:off x="7675563" y="1876425"/>
                <a:ext cx="196850" cy="1762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0" name="Oval 91"/>
              <p:cNvSpPr>
                <a:spLocks noChangeArrowheads="1"/>
              </p:cNvSpPr>
              <p:nvPr/>
            </p:nvSpPr>
            <p:spPr bwMode="auto">
              <a:xfrm>
                <a:off x="7770813" y="1714500"/>
                <a:ext cx="195262" cy="12065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1" name="Freeform 92"/>
              <p:cNvSpPr/>
              <p:nvPr/>
            </p:nvSpPr>
            <p:spPr bwMode="auto">
              <a:xfrm>
                <a:off x="7408863" y="1882775"/>
                <a:ext cx="195262" cy="211137"/>
              </a:xfrm>
              <a:custGeom>
                <a:avLst/>
                <a:gdLst>
                  <a:gd name="T0" fmla="*/ 42 w 52"/>
                  <a:gd name="T1" fmla="*/ 8 h 56"/>
                  <a:gd name="T2" fmla="*/ 9 w 52"/>
                  <a:gd name="T3" fmla="*/ 14 h 56"/>
                  <a:gd name="T4" fmla="*/ 10 w 52"/>
                  <a:gd name="T5" fmla="*/ 48 h 56"/>
                  <a:gd name="T6" fmla="*/ 43 w 52"/>
                  <a:gd name="T7" fmla="*/ 42 h 56"/>
                  <a:gd name="T8" fmla="*/ 42 w 52"/>
                  <a:gd name="T9" fmla="*/ 8 h 56"/>
                </a:gdLst>
                <a:ahLst/>
                <a:cxnLst>
                  <a:cxn ang="0">
                    <a:pos x="T0" y="T1"/>
                  </a:cxn>
                  <a:cxn ang="0">
                    <a:pos x="T2" y="T3"/>
                  </a:cxn>
                  <a:cxn ang="0">
                    <a:pos x="T4" y="T5"/>
                  </a:cxn>
                  <a:cxn ang="0">
                    <a:pos x="T6" y="T7"/>
                  </a:cxn>
                  <a:cxn ang="0">
                    <a:pos x="T8" y="T9"/>
                  </a:cxn>
                </a:cxnLst>
                <a:rect l="0" t="0" r="r" b="b"/>
                <a:pathLst>
                  <a:path w="52" h="56">
                    <a:moveTo>
                      <a:pt x="42" y="8"/>
                    </a:moveTo>
                    <a:cubicBezTo>
                      <a:pt x="33" y="0"/>
                      <a:pt x="18" y="3"/>
                      <a:pt x="9" y="14"/>
                    </a:cubicBezTo>
                    <a:cubicBezTo>
                      <a:pt x="0" y="25"/>
                      <a:pt x="0" y="40"/>
                      <a:pt x="10" y="48"/>
                    </a:cubicBezTo>
                    <a:cubicBezTo>
                      <a:pt x="19" y="56"/>
                      <a:pt x="34" y="53"/>
                      <a:pt x="43" y="42"/>
                    </a:cubicBezTo>
                    <a:cubicBezTo>
                      <a:pt x="52" y="31"/>
                      <a:pt x="51" y="16"/>
                      <a:pt x="42"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2" name="Freeform 93"/>
              <p:cNvSpPr/>
              <p:nvPr/>
            </p:nvSpPr>
            <p:spPr bwMode="auto">
              <a:xfrm>
                <a:off x="7162800" y="1920875"/>
                <a:ext cx="161925" cy="196850"/>
              </a:xfrm>
              <a:custGeom>
                <a:avLst/>
                <a:gdLst>
                  <a:gd name="T0" fmla="*/ 39 w 43"/>
                  <a:gd name="T1" fmla="*/ 8 h 52"/>
                  <a:gd name="T2" fmla="*/ 14 w 43"/>
                  <a:gd name="T3" fmla="*/ 12 h 52"/>
                  <a:gd name="T4" fmla="*/ 5 w 43"/>
                  <a:gd name="T5" fmla="*/ 44 h 52"/>
                  <a:gd name="T6" fmla="*/ 30 w 43"/>
                  <a:gd name="T7" fmla="*/ 40 h 52"/>
                  <a:gd name="T8" fmla="*/ 39 w 43"/>
                  <a:gd name="T9" fmla="*/ 8 h 52"/>
                </a:gdLst>
                <a:ahLst/>
                <a:cxnLst>
                  <a:cxn ang="0">
                    <a:pos x="T0" y="T1"/>
                  </a:cxn>
                  <a:cxn ang="0">
                    <a:pos x="T2" y="T3"/>
                  </a:cxn>
                  <a:cxn ang="0">
                    <a:pos x="T4" y="T5"/>
                  </a:cxn>
                  <a:cxn ang="0">
                    <a:pos x="T6" y="T7"/>
                  </a:cxn>
                  <a:cxn ang="0">
                    <a:pos x="T8" y="T9"/>
                  </a:cxn>
                </a:cxnLst>
                <a:rect l="0" t="0" r="r" b="b"/>
                <a:pathLst>
                  <a:path w="43" h="52">
                    <a:moveTo>
                      <a:pt x="39" y="8"/>
                    </a:moveTo>
                    <a:cubicBezTo>
                      <a:pt x="35" y="0"/>
                      <a:pt x="23" y="2"/>
                      <a:pt x="14" y="12"/>
                    </a:cubicBezTo>
                    <a:cubicBezTo>
                      <a:pt x="5" y="22"/>
                      <a:pt x="0" y="36"/>
                      <a:pt x="5" y="44"/>
                    </a:cubicBezTo>
                    <a:cubicBezTo>
                      <a:pt x="9" y="52"/>
                      <a:pt x="20" y="50"/>
                      <a:pt x="30" y="40"/>
                    </a:cubicBezTo>
                    <a:cubicBezTo>
                      <a:pt x="39" y="30"/>
                      <a:pt x="43" y="16"/>
                      <a:pt x="39"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3" name="Freeform 96"/>
              <p:cNvSpPr/>
              <p:nvPr/>
            </p:nvSpPr>
            <p:spPr bwMode="auto">
              <a:xfrm>
                <a:off x="7332663" y="1762125"/>
                <a:ext cx="147637" cy="128587"/>
              </a:xfrm>
              <a:custGeom>
                <a:avLst/>
                <a:gdLst>
                  <a:gd name="T0" fmla="*/ 38 w 39"/>
                  <a:gd name="T1" fmla="*/ 6 h 34"/>
                  <a:gd name="T2" fmla="*/ 17 w 39"/>
                  <a:gd name="T3" fmla="*/ 7 h 34"/>
                  <a:gd name="T4" fmla="*/ 1 w 39"/>
                  <a:gd name="T5" fmla="*/ 29 h 34"/>
                  <a:gd name="T6" fmla="*/ 21 w 39"/>
                  <a:gd name="T7" fmla="*/ 28 h 34"/>
                  <a:gd name="T8" fmla="*/ 38 w 39"/>
                  <a:gd name="T9" fmla="*/ 6 h 34"/>
                </a:gdLst>
                <a:ahLst/>
                <a:cxnLst>
                  <a:cxn ang="0">
                    <a:pos x="T0" y="T1"/>
                  </a:cxn>
                  <a:cxn ang="0">
                    <a:pos x="T2" y="T3"/>
                  </a:cxn>
                  <a:cxn ang="0">
                    <a:pos x="T4" y="T5"/>
                  </a:cxn>
                  <a:cxn ang="0">
                    <a:pos x="T6" y="T7"/>
                  </a:cxn>
                  <a:cxn ang="0">
                    <a:pos x="T8" y="T9"/>
                  </a:cxn>
                </a:cxnLst>
                <a:rect l="0" t="0" r="r" b="b"/>
                <a:pathLst>
                  <a:path w="39" h="34">
                    <a:moveTo>
                      <a:pt x="38" y="6"/>
                    </a:moveTo>
                    <a:cubicBezTo>
                      <a:pt x="37" y="0"/>
                      <a:pt x="28" y="1"/>
                      <a:pt x="17" y="7"/>
                    </a:cubicBezTo>
                    <a:cubicBezTo>
                      <a:pt x="7" y="13"/>
                      <a:pt x="0" y="23"/>
                      <a:pt x="1" y="29"/>
                    </a:cubicBezTo>
                    <a:cubicBezTo>
                      <a:pt x="2" y="34"/>
                      <a:pt x="11" y="34"/>
                      <a:pt x="21" y="28"/>
                    </a:cubicBezTo>
                    <a:cubicBezTo>
                      <a:pt x="32" y="22"/>
                      <a:pt x="39" y="12"/>
                      <a:pt x="3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4" name="Freeform 99"/>
              <p:cNvSpPr/>
              <p:nvPr/>
            </p:nvSpPr>
            <p:spPr bwMode="auto">
              <a:xfrm>
                <a:off x="7532688" y="1725613"/>
                <a:ext cx="219075" cy="139700"/>
              </a:xfrm>
              <a:custGeom>
                <a:avLst/>
                <a:gdLst>
                  <a:gd name="T0" fmla="*/ 54 w 58"/>
                  <a:gd name="T1" fmla="*/ 23 h 37"/>
                  <a:gd name="T2" fmla="*/ 36 w 58"/>
                  <a:gd name="T3" fmla="*/ 3 h 37"/>
                  <a:gd name="T4" fmla="*/ 4 w 58"/>
                  <a:gd name="T5" fmla="*/ 14 h 37"/>
                  <a:gd name="T6" fmla="*/ 22 w 58"/>
                  <a:gd name="T7" fmla="*/ 34 h 37"/>
                  <a:gd name="T8" fmla="*/ 54 w 58"/>
                  <a:gd name="T9" fmla="*/ 23 h 37"/>
                </a:gdLst>
                <a:ahLst/>
                <a:cxnLst>
                  <a:cxn ang="0">
                    <a:pos x="T0" y="T1"/>
                  </a:cxn>
                  <a:cxn ang="0">
                    <a:pos x="T2" y="T3"/>
                  </a:cxn>
                  <a:cxn ang="0">
                    <a:pos x="T4" y="T5"/>
                  </a:cxn>
                  <a:cxn ang="0">
                    <a:pos x="T6" y="T7"/>
                  </a:cxn>
                  <a:cxn ang="0">
                    <a:pos x="T8" y="T9"/>
                  </a:cxn>
                </a:cxnLst>
                <a:rect l="0" t="0" r="r" b="b"/>
                <a:pathLst>
                  <a:path w="57" h="37">
                    <a:moveTo>
                      <a:pt x="54" y="23"/>
                    </a:moveTo>
                    <a:cubicBezTo>
                      <a:pt x="58" y="14"/>
                      <a:pt x="50" y="5"/>
                      <a:pt x="36" y="3"/>
                    </a:cubicBezTo>
                    <a:cubicBezTo>
                      <a:pt x="22" y="0"/>
                      <a:pt x="8" y="5"/>
                      <a:pt x="4" y="14"/>
                    </a:cubicBezTo>
                    <a:cubicBezTo>
                      <a:pt x="0" y="23"/>
                      <a:pt x="8" y="32"/>
                      <a:pt x="22" y="34"/>
                    </a:cubicBezTo>
                    <a:cubicBezTo>
                      <a:pt x="36" y="37"/>
                      <a:pt x="50" y="32"/>
                      <a:pt x="54" y="2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5" name="Freeform 100"/>
              <p:cNvSpPr/>
              <p:nvPr/>
            </p:nvSpPr>
            <p:spPr bwMode="auto">
              <a:xfrm>
                <a:off x="8001000" y="1720850"/>
                <a:ext cx="217487" cy="144462"/>
              </a:xfrm>
              <a:custGeom>
                <a:avLst/>
                <a:gdLst>
                  <a:gd name="T0" fmla="*/ 53 w 58"/>
                  <a:gd name="T1" fmla="*/ 29 h 38"/>
                  <a:gd name="T2" fmla="*/ 40 w 58"/>
                  <a:gd name="T3" fmla="*/ 5 h 38"/>
                  <a:gd name="T4" fmla="*/ 6 w 58"/>
                  <a:gd name="T5" fmla="*/ 9 h 38"/>
                  <a:gd name="T6" fmla="*/ 19 w 58"/>
                  <a:gd name="T7" fmla="*/ 33 h 38"/>
                  <a:gd name="T8" fmla="*/ 53 w 58"/>
                  <a:gd name="T9" fmla="*/ 29 h 38"/>
                </a:gdLst>
                <a:ahLst/>
                <a:cxnLst>
                  <a:cxn ang="0">
                    <a:pos x="T0" y="T1"/>
                  </a:cxn>
                  <a:cxn ang="0">
                    <a:pos x="T2" y="T3"/>
                  </a:cxn>
                  <a:cxn ang="0">
                    <a:pos x="T4" y="T5"/>
                  </a:cxn>
                  <a:cxn ang="0">
                    <a:pos x="T6" y="T7"/>
                  </a:cxn>
                  <a:cxn ang="0">
                    <a:pos x="T8" y="T9"/>
                  </a:cxn>
                </a:cxnLst>
                <a:rect l="0" t="0" r="r" b="b"/>
                <a:pathLst>
                  <a:path w="57" h="38">
                    <a:moveTo>
                      <a:pt x="53" y="29"/>
                    </a:moveTo>
                    <a:cubicBezTo>
                      <a:pt x="58" y="21"/>
                      <a:pt x="52" y="11"/>
                      <a:pt x="40" y="5"/>
                    </a:cubicBezTo>
                    <a:cubicBezTo>
                      <a:pt x="27" y="0"/>
                      <a:pt x="12" y="1"/>
                      <a:pt x="6" y="9"/>
                    </a:cubicBezTo>
                    <a:cubicBezTo>
                      <a:pt x="0" y="17"/>
                      <a:pt x="6" y="27"/>
                      <a:pt x="19" y="33"/>
                    </a:cubicBezTo>
                    <a:cubicBezTo>
                      <a:pt x="32" y="38"/>
                      <a:pt x="47" y="37"/>
                      <a:pt x="53"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6" name="Freeform 104"/>
              <p:cNvSpPr/>
              <p:nvPr/>
            </p:nvSpPr>
            <p:spPr bwMode="auto">
              <a:xfrm>
                <a:off x="8272463" y="1781175"/>
                <a:ext cx="153987" cy="128587"/>
              </a:xfrm>
              <a:custGeom>
                <a:avLst/>
                <a:gdLst>
                  <a:gd name="T0" fmla="*/ 35 w 41"/>
                  <a:gd name="T1" fmla="*/ 32 h 34"/>
                  <a:gd name="T2" fmla="*/ 31 w 41"/>
                  <a:gd name="T3" fmla="*/ 13 h 34"/>
                  <a:gd name="T4" fmla="*/ 6 w 41"/>
                  <a:gd name="T5" fmla="*/ 2 h 34"/>
                  <a:gd name="T6" fmla="*/ 9 w 41"/>
                  <a:gd name="T7" fmla="*/ 20 h 34"/>
                  <a:gd name="T8" fmla="*/ 35 w 41"/>
                  <a:gd name="T9" fmla="*/ 32 h 34"/>
                </a:gdLst>
                <a:ahLst/>
                <a:cxnLst>
                  <a:cxn ang="0">
                    <a:pos x="T0" y="T1"/>
                  </a:cxn>
                  <a:cxn ang="0">
                    <a:pos x="T2" y="T3"/>
                  </a:cxn>
                  <a:cxn ang="0">
                    <a:pos x="T4" y="T5"/>
                  </a:cxn>
                  <a:cxn ang="0">
                    <a:pos x="T6" y="T7"/>
                  </a:cxn>
                  <a:cxn ang="0">
                    <a:pos x="T8" y="T9"/>
                  </a:cxn>
                </a:cxnLst>
                <a:rect l="0" t="0" r="r" b="b"/>
                <a:pathLst>
                  <a:path w="41" h="34">
                    <a:moveTo>
                      <a:pt x="35" y="32"/>
                    </a:moveTo>
                    <a:cubicBezTo>
                      <a:pt x="41" y="30"/>
                      <a:pt x="39" y="22"/>
                      <a:pt x="31" y="13"/>
                    </a:cubicBezTo>
                    <a:cubicBezTo>
                      <a:pt x="23" y="5"/>
                      <a:pt x="12" y="0"/>
                      <a:pt x="6" y="2"/>
                    </a:cubicBezTo>
                    <a:cubicBezTo>
                      <a:pt x="0" y="3"/>
                      <a:pt x="1" y="12"/>
                      <a:pt x="9" y="20"/>
                    </a:cubicBezTo>
                    <a:cubicBezTo>
                      <a:pt x="17" y="28"/>
                      <a:pt x="29" y="34"/>
                      <a:pt x="35" y="3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7" name="Freeform 106"/>
              <p:cNvSpPr/>
              <p:nvPr/>
            </p:nvSpPr>
            <p:spPr bwMode="auto">
              <a:xfrm>
                <a:off x="7932738" y="1860550"/>
                <a:ext cx="206375" cy="207962"/>
              </a:xfrm>
              <a:custGeom>
                <a:avLst/>
                <a:gdLst>
                  <a:gd name="T0" fmla="*/ 10 w 55"/>
                  <a:gd name="T1" fmla="*/ 7 h 55"/>
                  <a:gd name="T2" fmla="*/ 45 w 55"/>
                  <a:gd name="T3" fmla="*/ 14 h 55"/>
                  <a:gd name="T4" fmla="*/ 45 w 55"/>
                  <a:gd name="T5" fmla="*/ 47 h 55"/>
                  <a:gd name="T6" fmla="*/ 10 w 55"/>
                  <a:gd name="T7" fmla="*/ 41 h 55"/>
                  <a:gd name="T8" fmla="*/ 10 w 55"/>
                  <a:gd name="T9" fmla="*/ 7 h 55"/>
                </a:gdLst>
                <a:ahLst/>
                <a:cxnLst>
                  <a:cxn ang="0">
                    <a:pos x="T0" y="T1"/>
                  </a:cxn>
                  <a:cxn ang="0">
                    <a:pos x="T2" y="T3"/>
                  </a:cxn>
                  <a:cxn ang="0">
                    <a:pos x="T4" y="T5"/>
                  </a:cxn>
                  <a:cxn ang="0">
                    <a:pos x="T6" y="T7"/>
                  </a:cxn>
                  <a:cxn ang="0">
                    <a:pos x="T8" y="T9"/>
                  </a:cxn>
                </a:cxnLst>
                <a:rect l="0" t="0" r="r" b="b"/>
                <a:pathLst>
                  <a:path w="55" h="55">
                    <a:moveTo>
                      <a:pt x="10" y="7"/>
                    </a:moveTo>
                    <a:cubicBezTo>
                      <a:pt x="20" y="0"/>
                      <a:pt x="35" y="2"/>
                      <a:pt x="45" y="14"/>
                    </a:cubicBezTo>
                    <a:cubicBezTo>
                      <a:pt x="55" y="25"/>
                      <a:pt x="55" y="40"/>
                      <a:pt x="45" y="47"/>
                    </a:cubicBezTo>
                    <a:cubicBezTo>
                      <a:pt x="36" y="55"/>
                      <a:pt x="20" y="52"/>
                      <a:pt x="10" y="41"/>
                    </a:cubicBezTo>
                    <a:cubicBezTo>
                      <a:pt x="0" y="30"/>
                      <a:pt x="0" y="15"/>
                      <a:pt x="10"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8" name="Freeform 107"/>
              <p:cNvSpPr/>
              <p:nvPr/>
            </p:nvSpPr>
            <p:spPr bwMode="auto">
              <a:xfrm>
                <a:off x="8177213" y="1876425"/>
                <a:ext cx="207962" cy="206375"/>
              </a:xfrm>
              <a:custGeom>
                <a:avLst/>
                <a:gdLst>
                  <a:gd name="T0" fmla="*/ 10 w 55"/>
                  <a:gd name="T1" fmla="*/ 8 h 55"/>
                  <a:gd name="T2" fmla="*/ 45 w 55"/>
                  <a:gd name="T3" fmla="*/ 14 h 55"/>
                  <a:gd name="T4" fmla="*/ 45 w 55"/>
                  <a:gd name="T5" fmla="*/ 48 h 55"/>
                  <a:gd name="T6" fmla="*/ 10 w 55"/>
                  <a:gd name="T7" fmla="*/ 41 h 55"/>
                  <a:gd name="T8" fmla="*/ 10 w 55"/>
                  <a:gd name="T9" fmla="*/ 8 h 55"/>
                </a:gdLst>
                <a:ahLst/>
                <a:cxnLst>
                  <a:cxn ang="0">
                    <a:pos x="T0" y="T1"/>
                  </a:cxn>
                  <a:cxn ang="0">
                    <a:pos x="T2" y="T3"/>
                  </a:cxn>
                  <a:cxn ang="0">
                    <a:pos x="T4" y="T5"/>
                  </a:cxn>
                  <a:cxn ang="0">
                    <a:pos x="T6" y="T7"/>
                  </a:cxn>
                  <a:cxn ang="0">
                    <a:pos x="T8" y="T9"/>
                  </a:cxn>
                </a:cxnLst>
                <a:rect l="0" t="0" r="r" b="b"/>
                <a:pathLst>
                  <a:path w="55" h="55">
                    <a:moveTo>
                      <a:pt x="10" y="8"/>
                    </a:moveTo>
                    <a:cubicBezTo>
                      <a:pt x="19" y="0"/>
                      <a:pt x="35" y="3"/>
                      <a:pt x="45" y="14"/>
                    </a:cubicBezTo>
                    <a:cubicBezTo>
                      <a:pt x="55" y="25"/>
                      <a:pt x="55" y="40"/>
                      <a:pt x="45" y="48"/>
                    </a:cubicBezTo>
                    <a:cubicBezTo>
                      <a:pt x="35" y="55"/>
                      <a:pt x="20" y="52"/>
                      <a:pt x="10" y="41"/>
                    </a:cubicBezTo>
                    <a:cubicBezTo>
                      <a:pt x="0" y="30"/>
                      <a:pt x="0" y="15"/>
                      <a:pt x="10"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9" name="Freeform 108"/>
              <p:cNvSpPr/>
              <p:nvPr/>
            </p:nvSpPr>
            <p:spPr bwMode="auto">
              <a:xfrm>
                <a:off x="8423275" y="1936750"/>
                <a:ext cx="168275" cy="165100"/>
              </a:xfrm>
              <a:custGeom>
                <a:avLst/>
                <a:gdLst>
                  <a:gd name="T0" fmla="*/ 9 w 45"/>
                  <a:gd name="T1" fmla="*/ 5 h 44"/>
                  <a:gd name="T2" fmla="*/ 38 w 45"/>
                  <a:gd name="T3" fmla="*/ 14 h 44"/>
                  <a:gd name="T4" fmla="*/ 36 w 45"/>
                  <a:gd name="T5" fmla="*/ 39 h 44"/>
                  <a:gd name="T6" fmla="*/ 8 w 45"/>
                  <a:gd name="T7" fmla="*/ 30 h 44"/>
                  <a:gd name="T8" fmla="*/ 9 w 45"/>
                  <a:gd name="T9" fmla="*/ 5 h 44"/>
                </a:gdLst>
                <a:ahLst/>
                <a:cxnLst>
                  <a:cxn ang="0">
                    <a:pos x="T0" y="T1"/>
                  </a:cxn>
                  <a:cxn ang="0">
                    <a:pos x="T2" y="T3"/>
                  </a:cxn>
                  <a:cxn ang="0">
                    <a:pos x="T4" y="T5"/>
                  </a:cxn>
                  <a:cxn ang="0">
                    <a:pos x="T6" y="T7"/>
                  </a:cxn>
                  <a:cxn ang="0">
                    <a:pos x="T8" y="T9"/>
                  </a:cxn>
                </a:cxnLst>
                <a:rect l="0" t="0" r="r" b="b"/>
                <a:pathLst>
                  <a:path w="45" h="44">
                    <a:moveTo>
                      <a:pt x="9" y="5"/>
                    </a:moveTo>
                    <a:cubicBezTo>
                      <a:pt x="17" y="0"/>
                      <a:pt x="30" y="4"/>
                      <a:pt x="38" y="14"/>
                    </a:cubicBezTo>
                    <a:cubicBezTo>
                      <a:pt x="45" y="23"/>
                      <a:pt x="45" y="35"/>
                      <a:pt x="36" y="39"/>
                    </a:cubicBezTo>
                    <a:cubicBezTo>
                      <a:pt x="28" y="44"/>
                      <a:pt x="15" y="40"/>
                      <a:pt x="8" y="30"/>
                    </a:cubicBezTo>
                    <a:cubicBezTo>
                      <a:pt x="0" y="21"/>
                      <a:pt x="1" y="9"/>
                      <a:pt x="9"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60" name="Oval 110"/>
              <p:cNvSpPr>
                <a:spLocks noChangeArrowheads="1"/>
              </p:cNvSpPr>
              <p:nvPr/>
            </p:nvSpPr>
            <p:spPr bwMode="auto">
              <a:xfrm>
                <a:off x="8075613" y="2074863"/>
                <a:ext cx="230187"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61" name="任意多边形 160"/>
              <p:cNvSpPr/>
              <p:nvPr/>
            </p:nvSpPr>
            <p:spPr bwMode="auto">
              <a:xfrm>
                <a:off x="7684528" y="1646544"/>
                <a:ext cx="152479" cy="52240"/>
              </a:xfrm>
              <a:custGeom>
                <a:avLst/>
                <a:gdLst>
                  <a:gd name="connsiteX0" fmla="*/ 144514 w 152479"/>
                  <a:gd name="connsiteY0" fmla="*/ 0 h 52240"/>
                  <a:gd name="connsiteX1" fmla="*/ 151932 w 152479"/>
                  <a:gd name="connsiteY1" fmla="*/ 10081 h 52240"/>
                  <a:gd name="connsiteX2" fmla="*/ 149573 w 152479"/>
                  <a:gd name="connsiteY2" fmla="*/ 25411 h 52240"/>
                  <a:gd name="connsiteX3" fmla="*/ 55205 w 152479"/>
                  <a:gd name="connsiteY3" fmla="*/ 51525 h 52240"/>
                  <a:gd name="connsiteX4" fmla="*/ 0 w 152479"/>
                  <a:gd name="connsiteY4" fmla="*/ 24246 h 52240"/>
                  <a:gd name="connsiteX5" fmla="*/ 2136 w 152479"/>
                  <a:gd name="connsiteY5" fmla="*/ 11789 h 52240"/>
                  <a:gd name="connsiteX6" fmla="*/ 47267 w 152479"/>
                  <a:gd name="connsiteY6" fmla="*/ 4907 h 52240"/>
                  <a:gd name="connsiteX7" fmla="*/ 144514 w 152479"/>
                  <a:gd name="connsiteY7" fmla="*/ 0 h 5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79" h="52240">
                    <a:moveTo>
                      <a:pt x="144514" y="0"/>
                    </a:moveTo>
                    <a:lnTo>
                      <a:pt x="151932" y="10081"/>
                    </a:lnTo>
                    <a:cubicBezTo>
                      <a:pt x="153112" y="14686"/>
                      <a:pt x="152404" y="19815"/>
                      <a:pt x="149573" y="25411"/>
                    </a:cubicBezTo>
                    <a:cubicBezTo>
                      <a:pt x="138249" y="44064"/>
                      <a:pt x="96727" y="55256"/>
                      <a:pt x="55205" y="51525"/>
                    </a:cubicBezTo>
                    <a:cubicBezTo>
                      <a:pt x="24064" y="48727"/>
                      <a:pt x="3539" y="37536"/>
                      <a:pt x="0" y="24246"/>
                    </a:cubicBezTo>
                    <a:lnTo>
                      <a:pt x="2136" y="11789"/>
                    </a:lnTo>
                    <a:lnTo>
                      <a:pt x="47267" y="4907"/>
                    </a:lnTo>
                    <a:lnTo>
                      <a:pt x="14451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2" name="任意多边形 161"/>
              <p:cNvSpPr/>
              <p:nvPr/>
            </p:nvSpPr>
            <p:spPr bwMode="auto">
              <a:xfrm>
                <a:off x="7898290" y="1649440"/>
                <a:ext cx="162538" cy="61250"/>
              </a:xfrm>
              <a:custGeom>
                <a:avLst/>
                <a:gdLst>
                  <a:gd name="connsiteX0" fmla="*/ 269 w 162538"/>
                  <a:gd name="connsiteY0" fmla="*/ 0 h 61250"/>
                  <a:gd name="connsiteX1" fmla="*/ 40129 w 162538"/>
                  <a:gd name="connsiteY1" fmla="*/ 2011 h 61250"/>
                  <a:gd name="connsiteX2" fmla="*/ 140457 w 162538"/>
                  <a:gd name="connsiteY2" fmla="*/ 17311 h 61250"/>
                  <a:gd name="connsiteX3" fmla="*/ 158547 w 162538"/>
                  <a:gd name="connsiteY3" fmla="*/ 21959 h 61250"/>
                  <a:gd name="connsiteX4" fmla="*/ 162538 w 162538"/>
                  <a:gd name="connsiteY4" fmla="*/ 34342 h 61250"/>
                  <a:gd name="connsiteX5" fmla="*/ 155194 w 162538"/>
                  <a:gd name="connsiteY5" fmla="*/ 49820 h 61250"/>
                  <a:gd name="connsiteX6" fmla="*/ 49059 w 162538"/>
                  <a:gd name="connsiteY6" fmla="*/ 49820 h 61250"/>
                  <a:gd name="connsiteX7" fmla="*/ 19 w 162538"/>
                  <a:gd name="connsiteY7" fmla="*/ 528 h 61250"/>
                  <a:gd name="connsiteX8" fmla="*/ 269 w 162538"/>
                  <a:gd name="connsiteY8" fmla="*/ 0 h 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38" h="61250">
                    <a:moveTo>
                      <a:pt x="269" y="0"/>
                    </a:moveTo>
                    <a:lnTo>
                      <a:pt x="40129" y="2011"/>
                    </a:lnTo>
                    <a:cubicBezTo>
                      <a:pt x="74097" y="5458"/>
                      <a:pt x="107568" y="10586"/>
                      <a:pt x="140457" y="17311"/>
                    </a:cubicBezTo>
                    <a:lnTo>
                      <a:pt x="158547" y="21959"/>
                    </a:lnTo>
                    <a:lnTo>
                      <a:pt x="162538" y="34342"/>
                    </a:lnTo>
                    <a:cubicBezTo>
                      <a:pt x="162301" y="39819"/>
                      <a:pt x="159932" y="45057"/>
                      <a:pt x="155194" y="49820"/>
                    </a:cubicBezTo>
                    <a:cubicBezTo>
                      <a:pt x="136242" y="65060"/>
                      <a:pt x="90755" y="65060"/>
                      <a:pt x="49059" y="49820"/>
                    </a:cubicBezTo>
                    <a:cubicBezTo>
                      <a:pt x="17787" y="35532"/>
                      <a:pt x="-692" y="16959"/>
                      <a:pt x="19" y="528"/>
                    </a:cubicBezTo>
                    <a:lnTo>
                      <a:pt x="2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3" name="任意多边形 162"/>
              <p:cNvSpPr/>
              <p:nvPr/>
            </p:nvSpPr>
            <p:spPr bwMode="auto">
              <a:xfrm>
                <a:off x="7469261" y="1671783"/>
                <a:ext cx="143150" cy="63434"/>
              </a:xfrm>
              <a:custGeom>
                <a:avLst/>
                <a:gdLst>
                  <a:gd name="connsiteX0" fmla="*/ 142620 w 143150"/>
                  <a:gd name="connsiteY0" fmla="*/ 0 h 63434"/>
                  <a:gd name="connsiteX1" fmla="*/ 143150 w 143150"/>
                  <a:gd name="connsiteY1" fmla="*/ 8173 h 63434"/>
                  <a:gd name="connsiteX2" fmla="*/ 63465 w 143150"/>
                  <a:gd name="connsiteY2" fmla="*/ 60624 h 63434"/>
                  <a:gd name="connsiteX3" fmla="*/ 1568 w 143150"/>
                  <a:gd name="connsiteY3" fmla="*/ 52194 h 63434"/>
                  <a:gd name="connsiteX4" fmla="*/ 0 w 143150"/>
                  <a:gd name="connsiteY4" fmla="*/ 43754 h 63434"/>
                  <a:gd name="connsiteX5" fmla="*/ 65371 w 143150"/>
                  <a:gd name="connsiteY5" fmla="*/ 19847 h 63434"/>
                  <a:gd name="connsiteX6" fmla="*/ 142620 w 143150"/>
                  <a:gd name="connsiteY6" fmla="*/ 0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50" h="63434">
                    <a:moveTo>
                      <a:pt x="142620" y="0"/>
                    </a:moveTo>
                    <a:lnTo>
                      <a:pt x="143150" y="8173"/>
                    </a:lnTo>
                    <a:cubicBezTo>
                      <a:pt x="139356" y="26906"/>
                      <a:pt x="101411" y="53131"/>
                      <a:pt x="63465" y="60624"/>
                    </a:cubicBezTo>
                    <a:cubicBezTo>
                      <a:pt x="32161" y="66244"/>
                      <a:pt x="9393" y="63434"/>
                      <a:pt x="1568" y="52194"/>
                    </a:cubicBezTo>
                    <a:lnTo>
                      <a:pt x="0" y="43754"/>
                    </a:lnTo>
                    <a:lnTo>
                      <a:pt x="65371" y="19847"/>
                    </a:lnTo>
                    <a:lnTo>
                      <a:pt x="14262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4" name="任意多边形 163"/>
              <p:cNvSpPr/>
              <p:nvPr/>
            </p:nvSpPr>
            <p:spPr bwMode="auto">
              <a:xfrm>
                <a:off x="8137535" y="1692345"/>
                <a:ext cx="134233" cy="56543"/>
              </a:xfrm>
              <a:custGeom>
                <a:avLst/>
                <a:gdLst>
                  <a:gd name="connsiteX0" fmla="*/ 0 w 134233"/>
                  <a:gd name="connsiteY0" fmla="*/ 0 h 56543"/>
                  <a:gd name="connsiteX1" fmla="*/ 90882 w 134233"/>
                  <a:gd name="connsiteY1" fmla="*/ 33237 h 56543"/>
                  <a:gd name="connsiteX2" fmla="*/ 134233 w 134233"/>
                  <a:gd name="connsiteY2" fmla="*/ 54104 h 56543"/>
                  <a:gd name="connsiteX3" fmla="*/ 130268 w 134233"/>
                  <a:gd name="connsiteY3" fmla="*/ 55623 h 56543"/>
                  <a:gd name="connsiteX4" fmla="*/ 43845 w 134233"/>
                  <a:gd name="connsiteY4" fmla="*/ 40718 h 56543"/>
                  <a:gd name="connsiteX5" fmla="*/ 2371 w 134233"/>
                  <a:gd name="connsiteY5" fmla="*/ 9014 h 56543"/>
                  <a:gd name="connsiteX6" fmla="*/ 0 w 134233"/>
                  <a:gd name="connsiteY6" fmla="*/ 0 h 5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33" h="56543">
                    <a:moveTo>
                      <a:pt x="0" y="0"/>
                    </a:moveTo>
                    <a:lnTo>
                      <a:pt x="90882" y="33237"/>
                    </a:lnTo>
                    <a:lnTo>
                      <a:pt x="134233" y="54104"/>
                    </a:lnTo>
                    <a:lnTo>
                      <a:pt x="130268" y="55623"/>
                    </a:lnTo>
                    <a:cubicBezTo>
                      <a:pt x="106762" y="59172"/>
                      <a:pt x="72122" y="52074"/>
                      <a:pt x="43845" y="40718"/>
                    </a:cubicBezTo>
                    <a:cubicBezTo>
                      <a:pt x="23108" y="31254"/>
                      <a:pt x="8969" y="19897"/>
                      <a:pt x="2371" y="9014"/>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5" name="任意多边形 164"/>
              <p:cNvSpPr/>
              <p:nvPr/>
            </p:nvSpPr>
            <p:spPr bwMode="auto">
              <a:xfrm>
                <a:off x="7163407" y="1817647"/>
                <a:ext cx="121434" cy="113937"/>
              </a:xfrm>
              <a:custGeom>
                <a:avLst/>
                <a:gdLst>
                  <a:gd name="connsiteX0" fmla="*/ 108437 w 121434"/>
                  <a:gd name="connsiteY0" fmla="*/ 0 h 113937"/>
                  <a:gd name="connsiteX1" fmla="*/ 113636 w 121434"/>
                  <a:gd name="connsiteY1" fmla="*/ 1036 h 113937"/>
                  <a:gd name="connsiteX2" fmla="*/ 121023 w 121434"/>
                  <a:gd name="connsiteY2" fmla="*/ 13209 h 113937"/>
                  <a:gd name="connsiteX3" fmla="*/ 68076 w 121434"/>
                  <a:gd name="connsiteY3" fmla="*/ 96412 h 113937"/>
                  <a:gd name="connsiteX4" fmla="*/ 0 w 121434"/>
                  <a:gd name="connsiteY4" fmla="*/ 100194 h 113937"/>
                  <a:gd name="connsiteX5" fmla="*/ 2136 w 121434"/>
                  <a:gd name="connsiteY5" fmla="*/ 83510 h 113937"/>
                  <a:gd name="connsiteX6" fmla="*/ 28964 w 121434"/>
                  <a:gd name="connsiteY6" fmla="*/ 59147 h 113937"/>
                  <a:gd name="connsiteX7" fmla="*/ 106751 w 121434"/>
                  <a:gd name="connsiteY7" fmla="*/ 1024 h 113937"/>
                  <a:gd name="connsiteX8" fmla="*/ 108437 w 121434"/>
                  <a:gd name="connsiteY8" fmla="*/ 0 h 11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34" h="113936">
                    <a:moveTo>
                      <a:pt x="108437" y="0"/>
                    </a:moveTo>
                    <a:lnTo>
                      <a:pt x="113636" y="1036"/>
                    </a:lnTo>
                    <a:cubicBezTo>
                      <a:pt x="117477" y="3518"/>
                      <a:pt x="120077" y="7536"/>
                      <a:pt x="121023" y="13209"/>
                    </a:cubicBezTo>
                    <a:cubicBezTo>
                      <a:pt x="124805" y="35901"/>
                      <a:pt x="102113" y="73720"/>
                      <a:pt x="68076" y="96412"/>
                    </a:cubicBezTo>
                    <a:cubicBezTo>
                      <a:pt x="34038" y="119104"/>
                      <a:pt x="3782" y="119104"/>
                      <a:pt x="0" y="100194"/>
                    </a:cubicBezTo>
                    <a:lnTo>
                      <a:pt x="2136" y="83510"/>
                    </a:lnTo>
                    <a:lnTo>
                      <a:pt x="28964" y="59147"/>
                    </a:lnTo>
                    <a:cubicBezTo>
                      <a:pt x="53915" y="38571"/>
                      <a:pt x="79873" y="19169"/>
                      <a:pt x="106751" y="1024"/>
                    </a:cubicBezTo>
                    <a:lnTo>
                      <a:pt x="10843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6" name="任意多边形 165"/>
              <p:cNvSpPr/>
              <p:nvPr/>
            </p:nvSpPr>
            <p:spPr bwMode="auto">
              <a:xfrm>
                <a:off x="8475227" y="1874838"/>
                <a:ext cx="87788" cy="81870"/>
              </a:xfrm>
              <a:custGeom>
                <a:avLst/>
                <a:gdLst>
                  <a:gd name="connsiteX0" fmla="*/ 0 w 87788"/>
                  <a:gd name="connsiteY0" fmla="*/ 0 h 81870"/>
                  <a:gd name="connsiteX1" fmla="*/ 2616 w 87788"/>
                  <a:gd name="connsiteY1" fmla="*/ 1955 h 81870"/>
                  <a:gd name="connsiteX2" fmla="*/ 74372 w 87788"/>
                  <a:gd name="connsiteY2" fmla="*/ 67120 h 81870"/>
                  <a:gd name="connsiteX3" fmla="*/ 87788 w 87788"/>
                  <a:gd name="connsiteY3" fmla="*/ 81870 h 81870"/>
                  <a:gd name="connsiteX4" fmla="*/ 78053 w 87788"/>
                  <a:gd name="connsiteY4" fmla="*/ 78408 h 81870"/>
                  <a:gd name="connsiteX5" fmla="*/ 26881 w 87788"/>
                  <a:gd name="connsiteY5" fmla="*/ 43061 h 81870"/>
                  <a:gd name="connsiteX6" fmla="*/ 8689 w 87788"/>
                  <a:gd name="connsiteY6" fmla="*/ 19202 h 81870"/>
                  <a:gd name="connsiteX7" fmla="*/ 0 w 87788"/>
                  <a:gd name="connsiteY7" fmla="*/ 0 h 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88" h="81870">
                    <a:moveTo>
                      <a:pt x="0" y="0"/>
                    </a:moveTo>
                    <a:lnTo>
                      <a:pt x="2616" y="1955"/>
                    </a:lnTo>
                    <a:cubicBezTo>
                      <a:pt x="27568" y="22531"/>
                      <a:pt x="51515" y="44281"/>
                      <a:pt x="74372" y="67120"/>
                    </a:cubicBezTo>
                    <a:lnTo>
                      <a:pt x="87788" y="81870"/>
                    </a:lnTo>
                    <a:lnTo>
                      <a:pt x="78053" y="78408"/>
                    </a:lnTo>
                    <a:cubicBezTo>
                      <a:pt x="60683" y="70396"/>
                      <a:pt x="41904" y="58142"/>
                      <a:pt x="26881" y="43061"/>
                    </a:cubicBezTo>
                    <a:cubicBezTo>
                      <a:pt x="19369" y="34578"/>
                      <a:pt x="13266" y="26566"/>
                      <a:pt x="8689" y="1920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7" name="任意多边形 166"/>
              <p:cNvSpPr/>
              <p:nvPr/>
            </p:nvSpPr>
            <p:spPr bwMode="auto">
              <a:xfrm>
                <a:off x="7014683" y="1964178"/>
                <a:ext cx="117882" cy="154902"/>
              </a:xfrm>
              <a:custGeom>
                <a:avLst/>
                <a:gdLst>
                  <a:gd name="connsiteX0" fmla="*/ 87305 w 117882"/>
                  <a:gd name="connsiteY0" fmla="*/ 1423 h 154902"/>
                  <a:gd name="connsiteX1" fmla="*/ 114598 w 117882"/>
                  <a:gd name="connsiteY1" fmla="*/ 12812 h 154902"/>
                  <a:gd name="connsiteX2" fmla="*/ 73187 w 117882"/>
                  <a:gd name="connsiteY2" fmla="*/ 122902 h 154902"/>
                  <a:gd name="connsiteX3" fmla="*/ 1660 w 117882"/>
                  <a:gd name="connsiteY3" fmla="*/ 141883 h 154902"/>
                  <a:gd name="connsiteX4" fmla="*/ 8247 w 117882"/>
                  <a:gd name="connsiteY4" fmla="*/ 93007 h 154902"/>
                  <a:gd name="connsiteX5" fmla="*/ 8701 w 117882"/>
                  <a:gd name="connsiteY5" fmla="*/ 92259 h 154902"/>
                  <a:gd name="connsiteX6" fmla="*/ 40716 w 117882"/>
                  <a:gd name="connsiteY6" fmla="*/ 49479 h 154902"/>
                  <a:gd name="connsiteX7" fmla="*/ 81729 w 117882"/>
                  <a:gd name="connsiteY7" fmla="*/ 4389 h 154902"/>
                  <a:gd name="connsiteX8" fmla="*/ 87305 w 117882"/>
                  <a:gd name="connsiteY8" fmla="*/ 1423 h 1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82" h="154902">
                    <a:moveTo>
                      <a:pt x="87305" y="1423"/>
                    </a:moveTo>
                    <a:cubicBezTo>
                      <a:pt x="100481" y="-2373"/>
                      <a:pt x="110833" y="1423"/>
                      <a:pt x="114598" y="12812"/>
                    </a:cubicBezTo>
                    <a:cubicBezTo>
                      <a:pt x="125892" y="39386"/>
                      <a:pt x="107069" y="84940"/>
                      <a:pt x="73187" y="122902"/>
                    </a:cubicBezTo>
                    <a:cubicBezTo>
                      <a:pt x="43070" y="157068"/>
                      <a:pt x="9189" y="164660"/>
                      <a:pt x="1660" y="141883"/>
                    </a:cubicBezTo>
                    <a:cubicBezTo>
                      <a:pt x="-2105" y="130495"/>
                      <a:pt x="718" y="112463"/>
                      <a:pt x="8247" y="93007"/>
                    </a:cubicBezTo>
                    <a:lnTo>
                      <a:pt x="8701" y="92259"/>
                    </a:lnTo>
                    <a:lnTo>
                      <a:pt x="40716" y="49479"/>
                    </a:lnTo>
                    <a:lnTo>
                      <a:pt x="81729" y="4389"/>
                    </a:lnTo>
                    <a:lnTo>
                      <a:pt x="87305" y="1423"/>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8" name="任意多边形 167"/>
              <p:cNvSpPr/>
              <p:nvPr/>
            </p:nvSpPr>
            <p:spPr bwMode="auto">
              <a:xfrm>
                <a:off x="8619761" y="2032698"/>
                <a:ext cx="87398" cy="118364"/>
              </a:xfrm>
              <a:custGeom>
                <a:avLst/>
                <a:gdLst>
                  <a:gd name="connsiteX0" fmla="*/ 9304 w 87398"/>
                  <a:gd name="connsiteY0" fmla="*/ 0 h 118364"/>
                  <a:gd name="connsiteX1" fmla="*/ 53222 w 87398"/>
                  <a:gd name="connsiteY1" fmla="*/ 58685 h 118364"/>
                  <a:gd name="connsiteX2" fmla="*/ 87398 w 87398"/>
                  <a:gd name="connsiteY2" fmla="*/ 114897 h 118364"/>
                  <a:gd name="connsiteX3" fmla="*/ 74447 w 87398"/>
                  <a:gd name="connsiteY3" fmla="*/ 118364 h 118364"/>
                  <a:gd name="connsiteX4" fmla="*/ 6040 w 87398"/>
                  <a:gd name="connsiteY4" fmla="*/ 50601 h 118364"/>
                  <a:gd name="connsiteX5" fmla="*/ 3665 w 87398"/>
                  <a:gd name="connsiteY5" fmla="*/ 6366 h 118364"/>
                  <a:gd name="connsiteX6" fmla="*/ 9304 w 87398"/>
                  <a:gd name="connsiteY6" fmla="*/ 0 h 1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8" h="118364">
                    <a:moveTo>
                      <a:pt x="9304" y="0"/>
                    </a:moveTo>
                    <a:lnTo>
                      <a:pt x="53222" y="58685"/>
                    </a:lnTo>
                    <a:lnTo>
                      <a:pt x="87398" y="114897"/>
                    </a:lnTo>
                    <a:lnTo>
                      <a:pt x="74447" y="118364"/>
                    </a:lnTo>
                    <a:cubicBezTo>
                      <a:pt x="47844" y="114600"/>
                      <a:pt x="17442" y="88247"/>
                      <a:pt x="6040" y="50601"/>
                    </a:cubicBezTo>
                    <a:cubicBezTo>
                      <a:pt x="-1561" y="33660"/>
                      <a:pt x="-1561" y="17660"/>
                      <a:pt x="3665" y="6366"/>
                    </a:cubicBezTo>
                    <a:lnTo>
                      <a:pt x="930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9" name="任意多边形 168"/>
              <p:cNvSpPr/>
              <p:nvPr/>
            </p:nvSpPr>
            <p:spPr bwMode="auto">
              <a:xfrm>
                <a:off x="6901866" y="2190789"/>
                <a:ext cx="89815" cy="157084"/>
              </a:xfrm>
              <a:custGeom>
                <a:avLst/>
                <a:gdLst>
                  <a:gd name="connsiteX0" fmla="*/ 69495 w 89815"/>
                  <a:gd name="connsiteY0" fmla="*/ 1161 h 157084"/>
                  <a:gd name="connsiteX1" fmla="*/ 80783 w 89815"/>
                  <a:gd name="connsiteY1" fmla="*/ 91754 h 157084"/>
                  <a:gd name="connsiteX2" fmla="*/ 16813 w 89815"/>
                  <a:gd name="connsiteY2" fmla="*/ 155924 h 157084"/>
                  <a:gd name="connsiteX3" fmla="*/ 9287 w 89815"/>
                  <a:gd name="connsiteY3" fmla="*/ 65331 h 157084"/>
                  <a:gd name="connsiteX4" fmla="*/ 69495 w 89815"/>
                  <a:gd name="connsiteY4" fmla="*/ 1161 h 15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5" h="157084">
                    <a:moveTo>
                      <a:pt x="69495" y="1161"/>
                    </a:moveTo>
                    <a:cubicBezTo>
                      <a:pt x="92072" y="8710"/>
                      <a:pt x="95835" y="46457"/>
                      <a:pt x="80783" y="91754"/>
                    </a:cubicBezTo>
                    <a:cubicBezTo>
                      <a:pt x="65732" y="133275"/>
                      <a:pt x="35628" y="163473"/>
                      <a:pt x="16813" y="155924"/>
                    </a:cubicBezTo>
                    <a:cubicBezTo>
                      <a:pt x="-2002" y="148374"/>
                      <a:pt x="-5765" y="106852"/>
                      <a:pt x="9287" y="65331"/>
                    </a:cubicBezTo>
                    <a:cubicBezTo>
                      <a:pt x="20576" y="23809"/>
                      <a:pt x="50680" y="-6389"/>
                      <a:pt x="69495" y="116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0" name="任意多边形 169"/>
              <p:cNvSpPr/>
              <p:nvPr/>
            </p:nvSpPr>
            <p:spPr bwMode="auto">
              <a:xfrm>
                <a:off x="8747632" y="2235793"/>
                <a:ext cx="50364" cy="114050"/>
              </a:xfrm>
              <a:custGeom>
                <a:avLst/>
                <a:gdLst>
                  <a:gd name="connsiteX0" fmla="*/ 5451 w 50364"/>
                  <a:gd name="connsiteY0" fmla="*/ 0 h 114050"/>
                  <a:gd name="connsiteX1" fmla="*/ 18513 w 50364"/>
                  <a:gd name="connsiteY1" fmla="*/ 27094 h 114050"/>
                  <a:gd name="connsiteX2" fmla="*/ 50364 w 50364"/>
                  <a:gd name="connsiteY2" fmla="*/ 114050 h 114050"/>
                  <a:gd name="connsiteX3" fmla="*/ 38784 w 50364"/>
                  <a:gd name="connsiteY3" fmla="*/ 113809 h 114050"/>
                  <a:gd name="connsiteX4" fmla="*/ 2351 w 50364"/>
                  <a:gd name="connsiteY4" fmla="*/ 58031 h 114050"/>
                  <a:gd name="connsiteX5" fmla="*/ 4256 w 50364"/>
                  <a:gd name="connsiteY5" fmla="*/ 2369 h 114050"/>
                  <a:gd name="connsiteX6" fmla="*/ 5451 w 50364"/>
                  <a:gd name="connsiteY6" fmla="*/ 0 h 1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4" h="114049">
                    <a:moveTo>
                      <a:pt x="5451" y="0"/>
                    </a:moveTo>
                    <a:lnTo>
                      <a:pt x="18513" y="27094"/>
                    </a:lnTo>
                    <a:lnTo>
                      <a:pt x="50364" y="114050"/>
                    </a:lnTo>
                    <a:lnTo>
                      <a:pt x="38784" y="113809"/>
                    </a:lnTo>
                    <a:cubicBezTo>
                      <a:pt x="22354" y="107846"/>
                      <a:pt x="8066" y="86095"/>
                      <a:pt x="2351" y="58031"/>
                    </a:cubicBezTo>
                    <a:cubicBezTo>
                      <a:pt x="-1459" y="37450"/>
                      <a:pt x="-506" y="17805"/>
                      <a:pt x="4256" y="2369"/>
                    </a:cubicBezTo>
                    <a:lnTo>
                      <a:pt x="5451"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1" name="任意多边形 170"/>
              <p:cNvSpPr/>
              <p:nvPr/>
            </p:nvSpPr>
            <p:spPr bwMode="auto">
              <a:xfrm>
                <a:off x="6838728" y="2406650"/>
                <a:ext cx="60963" cy="152069"/>
              </a:xfrm>
              <a:custGeom>
                <a:avLst/>
                <a:gdLst>
                  <a:gd name="connsiteX0" fmla="*/ 41498 w 60963"/>
                  <a:gd name="connsiteY0" fmla="*/ 0 h 152069"/>
                  <a:gd name="connsiteX1" fmla="*/ 60019 w 60963"/>
                  <a:gd name="connsiteY1" fmla="*/ 79685 h 152069"/>
                  <a:gd name="connsiteX2" fmla="*/ 19273 w 60963"/>
                  <a:gd name="connsiteY2" fmla="*/ 151781 h 152069"/>
                  <a:gd name="connsiteX3" fmla="*/ 0 w 60963"/>
                  <a:gd name="connsiteY3" fmla="*/ 102155 h 152069"/>
                  <a:gd name="connsiteX4" fmla="*/ 421 w 60963"/>
                  <a:gd name="connsiteY4" fmla="*/ 85329 h 152069"/>
                  <a:gd name="connsiteX5" fmla="*/ 4928 w 60963"/>
                  <a:gd name="connsiteY5" fmla="*/ 55823 h 152069"/>
                  <a:gd name="connsiteX6" fmla="*/ 8161 w 60963"/>
                  <a:gd name="connsiteY6" fmla="*/ 43222 h 152069"/>
                  <a:gd name="connsiteX7" fmla="*/ 41498 w 60963"/>
                  <a:gd name="connsiteY7" fmla="*/ 0 h 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3" h="152069">
                    <a:moveTo>
                      <a:pt x="41498" y="0"/>
                    </a:moveTo>
                    <a:cubicBezTo>
                      <a:pt x="56315" y="3795"/>
                      <a:pt x="63723" y="37945"/>
                      <a:pt x="60019" y="79685"/>
                    </a:cubicBezTo>
                    <a:cubicBezTo>
                      <a:pt x="52611" y="121425"/>
                      <a:pt x="34090" y="155575"/>
                      <a:pt x="19273" y="151781"/>
                    </a:cubicBezTo>
                    <a:cubicBezTo>
                      <a:pt x="8161" y="151781"/>
                      <a:pt x="1215" y="130437"/>
                      <a:pt x="0" y="102155"/>
                    </a:cubicBezTo>
                    <a:lnTo>
                      <a:pt x="421" y="85329"/>
                    </a:lnTo>
                    <a:lnTo>
                      <a:pt x="4928" y="55823"/>
                    </a:lnTo>
                    <a:lnTo>
                      <a:pt x="8161" y="43222"/>
                    </a:lnTo>
                    <a:cubicBezTo>
                      <a:pt x="17190" y="17075"/>
                      <a:pt x="30386" y="0"/>
                      <a:pt x="41498" y="0"/>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2" name="任意多边形 171"/>
              <p:cNvSpPr/>
              <p:nvPr/>
            </p:nvSpPr>
            <p:spPr bwMode="auto">
              <a:xfrm>
                <a:off x="8799605" y="2606645"/>
                <a:ext cx="45947" cy="166439"/>
              </a:xfrm>
              <a:custGeom>
                <a:avLst/>
                <a:gdLst>
                  <a:gd name="connsiteX0" fmla="*/ 43458 w 45947"/>
                  <a:gd name="connsiteY0" fmla="*/ 0 h 166439"/>
                  <a:gd name="connsiteX1" fmla="*/ 45947 w 45947"/>
                  <a:gd name="connsiteY1" fmla="*/ 49243 h 166439"/>
                  <a:gd name="connsiteX2" fmla="*/ 40730 w 45947"/>
                  <a:gd name="connsiteY2" fmla="*/ 152474 h 166439"/>
                  <a:gd name="connsiteX3" fmla="*/ 38718 w 45947"/>
                  <a:gd name="connsiteY3" fmla="*/ 165647 h 166439"/>
                  <a:gd name="connsiteX4" fmla="*/ 37945 w 45947"/>
                  <a:gd name="connsiteY4" fmla="*/ 166123 h 166439"/>
                  <a:gd name="connsiteX5" fmla="*/ 480 w 45947"/>
                  <a:gd name="connsiteY5" fmla="*/ 90717 h 166439"/>
                  <a:gd name="connsiteX6" fmla="*/ 30511 w 45947"/>
                  <a:gd name="connsiteY6" fmla="*/ 8005 h 166439"/>
                  <a:gd name="connsiteX7" fmla="*/ 43458 w 45947"/>
                  <a:gd name="connsiteY7" fmla="*/ 0 h 1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7" h="166439">
                    <a:moveTo>
                      <a:pt x="43458" y="0"/>
                    </a:moveTo>
                    <a:lnTo>
                      <a:pt x="45947" y="49243"/>
                    </a:lnTo>
                    <a:cubicBezTo>
                      <a:pt x="45947" y="84094"/>
                      <a:pt x="44180" y="118532"/>
                      <a:pt x="40730" y="152474"/>
                    </a:cubicBezTo>
                    <a:lnTo>
                      <a:pt x="38718" y="165647"/>
                    </a:lnTo>
                    <a:lnTo>
                      <a:pt x="37945" y="166123"/>
                    </a:lnTo>
                    <a:cubicBezTo>
                      <a:pt x="15466" y="169893"/>
                      <a:pt x="-3266" y="139731"/>
                      <a:pt x="480" y="90717"/>
                    </a:cubicBezTo>
                    <a:cubicBezTo>
                      <a:pt x="480" y="56784"/>
                      <a:pt x="13124" y="24972"/>
                      <a:pt x="30511" y="8005"/>
                    </a:cubicBezTo>
                    <a:lnTo>
                      <a:pt x="434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3" name="任意多边形 172"/>
              <p:cNvSpPr/>
              <p:nvPr/>
            </p:nvSpPr>
            <p:spPr bwMode="auto">
              <a:xfrm>
                <a:off x="6824663" y="2644848"/>
                <a:ext cx="14722" cy="132699"/>
              </a:xfrm>
              <a:custGeom>
                <a:avLst/>
                <a:gdLst>
                  <a:gd name="connsiteX0" fmla="*/ 558 w 14722"/>
                  <a:gd name="connsiteY0" fmla="*/ 0 h 132699"/>
                  <a:gd name="connsiteX1" fmla="*/ 3572 w 14722"/>
                  <a:gd name="connsiteY1" fmla="*/ 6646 h 132699"/>
                  <a:gd name="connsiteX2" fmla="*/ 13758 w 14722"/>
                  <a:gd name="connsiteY2" fmla="*/ 63132 h 132699"/>
                  <a:gd name="connsiteX3" fmla="*/ 11906 w 14722"/>
                  <a:gd name="connsiteY3" fmla="*/ 120088 h 132699"/>
                  <a:gd name="connsiteX4" fmla="*/ 8031 w 14722"/>
                  <a:gd name="connsiteY4" fmla="*/ 132699 h 132699"/>
                  <a:gd name="connsiteX5" fmla="*/ 5217 w 14722"/>
                  <a:gd name="connsiteY5" fmla="*/ 114271 h 132699"/>
                  <a:gd name="connsiteX6" fmla="*/ 0 w 14722"/>
                  <a:gd name="connsiteY6" fmla="*/ 11040 h 132699"/>
                  <a:gd name="connsiteX7" fmla="*/ 558 w 14722"/>
                  <a:gd name="connsiteY7" fmla="*/ 0 h 13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2" h="132699">
                    <a:moveTo>
                      <a:pt x="558" y="0"/>
                    </a:moveTo>
                    <a:lnTo>
                      <a:pt x="3572" y="6646"/>
                    </a:lnTo>
                    <a:cubicBezTo>
                      <a:pt x="8202" y="20768"/>
                      <a:pt x="11906" y="40538"/>
                      <a:pt x="13758" y="63132"/>
                    </a:cubicBezTo>
                    <a:cubicBezTo>
                      <a:pt x="15610" y="85726"/>
                      <a:pt x="14684" y="105496"/>
                      <a:pt x="11906" y="120088"/>
                    </a:cubicBezTo>
                    <a:lnTo>
                      <a:pt x="8031" y="132699"/>
                    </a:lnTo>
                    <a:lnTo>
                      <a:pt x="5217" y="114271"/>
                    </a:lnTo>
                    <a:cubicBezTo>
                      <a:pt x="1767" y="80329"/>
                      <a:pt x="0" y="45891"/>
                      <a:pt x="0" y="11040"/>
                    </a:cubicBezTo>
                    <a:lnTo>
                      <a:pt x="5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4" name="任意多边形 173"/>
              <p:cNvSpPr/>
              <p:nvPr/>
            </p:nvSpPr>
            <p:spPr bwMode="auto">
              <a:xfrm>
                <a:off x="6840060" y="2821264"/>
                <a:ext cx="61975" cy="143591"/>
              </a:xfrm>
              <a:custGeom>
                <a:avLst/>
                <a:gdLst>
                  <a:gd name="connsiteX0" fmla="*/ 6829 w 61975"/>
                  <a:gd name="connsiteY0" fmla="*/ 319 h 143591"/>
                  <a:gd name="connsiteX1" fmla="*/ 59613 w 61975"/>
                  <a:gd name="connsiteY1" fmla="*/ 64415 h 143591"/>
                  <a:gd name="connsiteX2" fmla="*/ 36991 w 61975"/>
                  <a:gd name="connsiteY2" fmla="*/ 143591 h 143591"/>
                  <a:gd name="connsiteX3" fmla="*/ 32953 w 61975"/>
                  <a:gd name="connsiteY3" fmla="*/ 142838 h 143591"/>
                  <a:gd name="connsiteX4" fmla="*/ 30032 w 61975"/>
                  <a:gd name="connsiteY4" fmla="*/ 134863 h 143591"/>
                  <a:gd name="connsiteX5" fmla="*/ 5133 w 61975"/>
                  <a:gd name="connsiteY5" fmla="*/ 38104 h 143591"/>
                  <a:gd name="connsiteX6" fmla="*/ 0 w 61975"/>
                  <a:gd name="connsiteY6" fmla="*/ 4501 h 143591"/>
                  <a:gd name="connsiteX7" fmla="*/ 6829 w 61975"/>
                  <a:gd name="connsiteY7" fmla="*/ 319 h 14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75" h="143591">
                    <a:moveTo>
                      <a:pt x="6829" y="319"/>
                    </a:moveTo>
                    <a:cubicBezTo>
                      <a:pt x="25680" y="-3451"/>
                      <a:pt x="52072" y="26712"/>
                      <a:pt x="59613" y="64415"/>
                    </a:cubicBezTo>
                    <a:cubicBezTo>
                      <a:pt x="67153" y="102118"/>
                      <a:pt x="55842" y="139821"/>
                      <a:pt x="36991" y="143591"/>
                    </a:cubicBezTo>
                    <a:lnTo>
                      <a:pt x="32953" y="142838"/>
                    </a:lnTo>
                    <a:lnTo>
                      <a:pt x="30032" y="134863"/>
                    </a:lnTo>
                    <a:cubicBezTo>
                      <a:pt x="20190" y="103248"/>
                      <a:pt x="11862" y="70967"/>
                      <a:pt x="5133" y="38104"/>
                    </a:cubicBezTo>
                    <a:lnTo>
                      <a:pt x="0" y="4501"/>
                    </a:lnTo>
                    <a:lnTo>
                      <a:pt x="6829" y="319"/>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5" name="任意多边形 174"/>
              <p:cNvSpPr/>
              <p:nvPr/>
            </p:nvSpPr>
            <p:spPr bwMode="auto">
              <a:xfrm>
                <a:off x="8725192" y="3004686"/>
                <a:ext cx="57144" cy="119356"/>
              </a:xfrm>
              <a:custGeom>
                <a:avLst/>
                <a:gdLst>
                  <a:gd name="connsiteX0" fmla="*/ 57144 w 57144"/>
                  <a:gd name="connsiteY0" fmla="*/ 0 h 119356"/>
                  <a:gd name="connsiteX1" fmla="*/ 40953 w 57144"/>
                  <a:gd name="connsiteY1" fmla="*/ 44203 h 119356"/>
                  <a:gd name="connsiteX2" fmla="*/ 4722 w 57144"/>
                  <a:gd name="connsiteY2" fmla="*/ 119356 h 119356"/>
                  <a:gd name="connsiteX3" fmla="*/ 2158 w 57144"/>
                  <a:gd name="connsiteY3" fmla="*/ 114874 h 119356"/>
                  <a:gd name="connsiteX4" fmla="*/ 6880 w 57144"/>
                  <a:gd name="connsiteY4" fmla="*/ 65255 h 119356"/>
                  <a:gd name="connsiteX5" fmla="*/ 49904 w 57144"/>
                  <a:gd name="connsiteY5" fmla="*/ 1533 h 119356"/>
                  <a:gd name="connsiteX6" fmla="*/ 57144 w 57144"/>
                  <a:gd name="connsiteY6" fmla="*/ 0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44" h="119355">
                    <a:moveTo>
                      <a:pt x="57144" y="0"/>
                    </a:moveTo>
                    <a:lnTo>
                      <a:pt x="40953" y="44203"/>
                    </a:lnTo>
                    <a:lnTo>
                      <a:pt x="4722" y="119356"/>
                    </a:lnTo>
                    <a:lnTo>
                      <a:pt x="2158" y="114874"/>
                    </a:lnTo>
                    <a:cubicBezTo>
                      <a:pt x="-1619" y="101767"/>
                      <a:pt x="-674" y="83979"/>
                      <a:pt x="6880" y="65255"/>
                    </a:cubicBezTo>
                    <a:cubicBezTo>
                      <a:pt x="15378" y="37168"/>
                      <a:pt x="32375" y="11188"/>
                      <a:pt x="49904" y="1533"/>
                    </a:cubicBezTo>
                    <a:lnTo>
                      <a:pt x="5714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6" name="任意多边形 175"/>
              <p:cNvSpPr/>
              <p:nvPr/>
            </p:nvSpPr>
            <p:spPr bwMode="auto">
              <a:xfrm>
                <a:off x="6924019" y="3029164"/>
                <a:ext cx="76852" cy="139271"/>
              </a:xfrm>
              <a:custGeom>
                <a:avLst/>
                <a:gdLst>
                  <a:gd name="connsiteX0" fmla="*/ 17083 w 76852"/>
                  <a:gd name="connsiteY0" fmla="*/ 356 h 139271"/>
                  <a:gd name="connsiteX1" fmla="*/ 70230 w 76852"/>
                  <a:gd name="connsiteY1" fmla="*/ 60274 h 139271"/>
                  <a:gd name="connsiteX2" fmla="*/ 62637 w 76852"/>
                  <a:gd name="connsiteY2" fmla="*/ 138916 h 139271"/>
                  <a:gd name="connsiteX3" fmla="*/ 32743 w 76852"/>
                  <a:gd name="connsiteY3" fmla="*/ 124405 h 139271"/>
                  <a:gd name="connsiteX4" fmla="*/ 31794 w 76852"/>
                  <a:gd name="connsiteY4" fmla="*/ 123108 h 139271"/>
                  <a:gd name="connsiteX5" fmla="*/ 22599 w 76852"/>
                  <a:gd name="connsiteY5" fmla="*/ 107983 h 139271"/>
                  <a:gd name="connsiteX6" fmla="*/ 4801 w 76852"/>
                  <a:gd name="connsiteY6" fmla="*/ 71066 h 139271"/>
                  <a:gd name="connsiteX7" fmla="*/ 0 w 76852"/>
                  <a:gd name="connsiteY7" fmla="*/ 28443 h 139271"/>
                  <a:gd name="connsiteX8" fmla="*/ 17083 w 76852"/>
                  <a:gd name="connsiteY8" fmla="*/ 356 h 13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52" h="139271">
                    <a:moveTo>
                      <a:pt x="17083" y="356"/>
                    </a:moveTo>
                    <a:cubicBezTo>
                      <a:pt x="36064" y="-3389"/>
                      <a:pt x="58841" y="22825"/>
                      <a:pt x="70230" y="60274"/>
                    </a:cubicBezTo>
                    <a:cubicBezTo>
                      <a:pt x="81618" y="97723"/>
                      <a:pt x="77822" y="131427"/>
                      <a:pt x="62637" y="138916"/>
                    </a:cubicBezTo>
                    <a:cubicBezTo>
                      <a:pt x="53147" y="140789"/>
                      <a:pt x="42707" y="135171"/>
                      <a:pt x="32743" y="124405"/>
                    </a:cubicBezTo>
                    <a:lnTo>
                      <a:pt x="31794" y="123108"/>
                    </a:lnTo>
                    <a:lnTo>
                      <a:pt x="22599" y="107983"/>
                    </a:lnTo>
                    <a:lnTo>
                      <a:pt x="4801" y="71066"/>
                    </a:lnTo>
                    <a:lnTo>
                      <a:pt x="0" y="28443"/>
                    </a:lnTo>
                    <a:cubicBezTo>
                      <a:pt x="1898" y="14400"/>
                      <a:pt x="7592" y="4101"/>
                      <a:pt x="17083" y="356"/>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7" name="任意多边形 176"/>
              <p:cNvSpPr/>
              <p:nvPr/>
            </p:nvSpPr>
            <p:spPr bwMode="auto">
              <a:xfrm>
                <a:off x="7030385" y="3232609"/>
                <a:ext cx="110009" cy="123871"/>
              </a:xfrm>
              <a:custGeom>
                <a:avLst/>
                <a:gdLst>
                  <a:gd name="connsiteX0" fmla="*/ 22408 w 110009"/>
                  <a:gd name="connsiteY0" fmla="*/ 101 h 123871"/>
                  <a:gd name="connsiteX1" fmla="*/ 64352 w 110009"/>
                  <a:gd name="connsiteY1" fmla="*/ 21811 h 123871"/>
                  <a:gd name="connsiteX2" fmla="*/ 109596 w 110009"/>
                  <a:gd name="connsiteY2" fmla="*/ 108651 h 123871"/>
                  <a:gd name="connsiteX3" fmla="*/ 86031 w 110009"/>
                  <a:gd name="connsiteY3" fmla="*/ 123754 h 123871"/>
                  <a:gd name="connsiteX4" fmla="*/ 75054 w 110009"/>
                  <a:gd name="connsiteY4" fmla="*/ 120525 h 123871"/>
                  <a:gd name="connsiteX5" fmla="*/ 25015 w 110009"/>
                  <a:gd name="connsiteY5" fmla="*/ 65511 h 123871"/>
                  <a:gd name="connsiteX6" fmla="*/ 0 w 110009"/>
                  <a:gd name="connsiteY6" fmla="*/ 32086 h 123871"/>
                  <a:gd name="connsiteX7" fmla="*/ 257 w 110009"/>
                  <a:gd name="connsiteY7" fmla="*/ 18035 h 123871"/>
                  <a:gd name="connsiteX8" fmla="*/ 22408 w 110009"/>
                  <a:gd name="connsiteY8" fmla="*/ 101 h 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09" h="123871">
                    <a:moveTo>
                      <a:pt x="22408" y="101"/>
                    </a:moveTo>
                    <a:cubicBezTo>
                      <a:pt x="34190" y="1045"/>
                      <a:pt x="49271" y="8596"/>
                      <a:pt x="64352" y="21811"/>
                    </a:cubicBezTo>
                    <a:cubicBezTo>
                      <a:pt x="90744" y="44465"/>
                      <a:pt x="113366" y="85997"/>
                      <a:pt x="109596" y="108651"/>
                    </a:cubicBezTo>
                    <a:cubicBezTo>
                      <a:pt x="105825" y="119978"/>
                      <a:pt x="97342" y="124698"/>
                      <a:pt x="86031" y="123754"/>
                    </a:cubicBezTo>
                    <a:lnTo>
                      <a:pt x="75054" y="120525"/>
                    </a:lnTo>
                    <a:lnTo>
                      <a:pt x="25015" y="65511"/>
                    </a:lnTo>
                    <a:lnTo>
                      <a:pt x="0" y="32086"/>
                    </a:lnTo>
                    <a:lnTo>
                      <a:pt x="257" y="18035"/>
                    </a:lnTo>
                    <a:cubicBezTo>
                      <a:pt x="2142" y="4820"/>
                      <a:pt x="10625" y="-843"/>
                      <a:pt x="22408" y="10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8" name="任意多边形 177"/>
              <p:cNvSpPr/>
              <p:nvPr/>
            </p:nvSpPr>
            <p:spPr bwMode="auto">
              <a:xfrm>
                <a:off x="7174157" y="3410367"/>
                <a:ext cx="120407" cy="95509"/>
              </a:xfrm>
              <a:custGeom>
                <a:avLst/>
                <a:gdLst>
                  <a:gd name="connsiteX0" fmla="*/ 13936 w 120407"/>
                  <a:gd name="connsiteY0" fmla="*/ 33 h 95509"/>
                  <a:gd name="connsiteX1" fmla="*/ 56619 w 120407"/>
                  <a:gd name="connsiteY1" fmla="*/ 13770 h 95509"/>
                  <a:gd name="connsiteX2" fmla="*/ 120407 w 120407"/>
                  <a:gd name="connsiteY2" fmla="*/ 85771 h 95509"/>
                  <a:gd name="connsiteX3" fmla="*/ 117036 w 120407"/>
                  <a:gd name="connsiteY3" fmla="*/ 95509 h 95509"/>
                  <a:gd name="connsiteX4" fmla="*/ 96002 w 120407"/>
                  <a:gd name="connsiteY4" fmla="*/ 82740 h 95509"/>
                  <a:gd name="connsiteX5" fmla="*/ 18215 w 120407"/>
                  <a:gd name="connsiteY5" fmla="*/ 24617 h 95509"/>
                  <a:gd name="connsiteX6" fmla="*/ 0 w 120407"/>
                  <a:gd name="connsiteY6" fmla="*/ 8076 h 95509"/>
                  <a:gd name="connsiteX7" fmla="*/ 1214 w 120407"/>
                  <a:gd name="connsiteY7" fmla="*/ 4710 h 95509"/>
                  <a:gd name="connsiteX8" fmla="*/ 13936 w 120407"/>
                  <a:gd name="connsiteY8" fmla="*/ 33 h 9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07" h="95509">
                    <a:moveTo>
                      <a:pt x="13936" y="33"/>
                    </a:moveTo>
                    <a:cubicBezTo>
                      <a:pt x="24724" y="-441"/>
                      <a:pt x="39733" y="4296"/>
                      <a:pt x="56619" y="13770"/>
                    </a:cubicBezTo>
                    <a:cubicBezTo>
                      <a:pt x="90389" y="32717"/>
                      <a:pt x="120407" y="66823"/>
                      <a:pt x="120407" y="85771"/>
                    </a:cubicBezTo>
                    <a:lnTo>
                      <a:pt x="117036" y="95509"/>
                    </a:lnTo>
                    <a:lnTo>
                      <a:pt x="96002" y="82740"/>
                    </a:lnTo>
                    <a:cubicBezTo>
                      <a:pt x="69124" y="64596"/>
                      <a:pt x="43166" y="45193"/>
                      <a:pt x="18215" y="24617"/>
                    </a:cubicBezTo>
                    <a:lnTo>
                      <a:pt x="0" y="8076"/>
                    </a:lnTo>
                    <a:lnTo>
                      <a:pt x="1214" y="4710"/>
                    </a:lnTo>
                    <a:cubicBezTo>
                      <a:pt x="4204" y="1809"/>
                      <a:pt x="8542" y="270"/>
                      <a:pt x="13936" y="3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9" name="任意多边形 178"/>
              <p:cNvSpPr/>
              <p:nvPr/>
            </p:nvSpPr>
            <p:spPr bwMode="auto">
              <a:xfrm>
                <a:off x="8279391" y="3461203"/>
                <a:ext cx="154041" cy="99563"/>
              </a:xfrm>
              <a:custGeom>
                <a:avLst/>
                <a:gdLst>
                  <a:gd name="connsiteX0" fmla="*/ 138834 w 154041"/>
                  <a:gd name="connsiteY0" fmla="*/ 289 h 99563"/>
                  <a:gd name="connsiteX1" fmla="*/ 153843 w 154041"/>
                  <a:gd name="connsiteY1" fmla="*/ 6258 h 99563"/>
                  <a:gd name="connsiteX2" fmla="*/ 154041 w 154041"/>
                  <a:gd name="connsiteY2" fmla="*/ 6965 h 99563"/>
                  <a:gd name="connsiteX3" fmla="*/ 120665 w 154041"/>
                  <a:gd name="connsiteY3" fmla="*/ 31904 h 99563"/>
                  <a:gd name="connsiteX4" fmla="*/ 37354 w 154041"/>
                  <a:gd name="connsiteY4" fmla="*/ 82477 h 99563"/>
                  <a:gd name="connsiteX5" fmla="*/ 1857 w 154041"/>
                  <a:gd name="connsiteY5" fmla="*/ 99563 h 99563"/>
                  <a:gd name="connsiteX6" fmla="*/ 0 w 154041"/>
                  <a:gd name="connsiteY6" fmla="*/ 91529 h 99563"/>
                  <a:gd name="connsiteX7" fmla="*/ 86302 w 154041"/>
                  <a:gd name="connsiteY7" fmla="*/ 12108 h 99563"/>
                  <a:gd name="connsiteX8" fmla="*/ 138834 w 154041"/>
                  <a:gd name="connsiteY8" fmla="*/ 289 h 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1" h="99563">
                    <a:moveTo>
                      <a:pt x="138834" y="289"/>
                    </a:moveTo>
                    <a:cubicBezTo>
                      <a:pt x="145400" y="999"/>
                      <a:pt x="150559" y="3008"/>
                      <a:pt x="153843" y="6258"/>
                    </a:cubicBezTo>
                    <a:lnTo>
                      <a:pt x="154041" y="6965"/>
                    </a:lnTo>
                    <a:lnTo>
                      <a:pt x="120665" y="31904"/>
                    </a:lnTo>
                    <a:cubicBezTo>
                      <a:pt x="93787" y="50048"/>
                      <a:pt x="65988" y="66934"/>
                      <a:pt x="37354" y="82477"/>
                    </a:cubicBezTo>
                    <a:lnTo>
                      <a:pt x="1857" y="99563"/>
                    </a:lnTo>
                    <a:lnTo>
                      <a:pt x="0" y="91529"/>
                    </a:lnTo>
                    <a:cubicBezTo>
                      <a:pt x="3752" y="65056"/>
                      <a:pt x="41275" y="31018"/>
                      <a:pt x="86302" y="12108"/>
                    </a:cubicBezTo>
                    <a:cubicBezTo>
                      <a:pt x="106939" y="2653"/>
                      <a:pt x="125701" y="-1129"/>
                      <a:pt x="138834" y="289"/>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0" name="任意多边形 179"/>
              <p:cNvSpPr/>
              <p:nvPr/>
            </p:nvSpPr>
            <p:spPr bwMode="auto">
              <a:xfrm>
                <a:off x="7332956" y="3469430"/>
                <a:ext cx="158166" cy="114693"/>
              </a:xfrm>
              <a:custGeom>
                <a:avLst/>
                <a:gdLst>
                  <a:gd name="connsiteX0" fmla="*/ 19046 w 158166"/>
                  <a:gd name="connsiteY0" fmla="*/ 473 h 114693"/>
                  <a:gd name="connsiteX1" fmla="*/ 71578 w 158166"/>
                  <a:gd name="connsiteY1" fmla="*/ 11819 h 114693"/>
                  <a:gd name="connsiteX2" fmla="*/ 157880 w 158166"/>
                  <a:gd name="connsiteY2" fmla="*/ 95022 h 114693"/>
                  <a:gd name="connsiteX3" fmla="*/ 86587 w 158166"/>
                  <a:gd name="connsiteY3" fmla="*/ 102586 h 114693"/>
                  <a:gd name="connsiteX4" fmla="*/ 285 w 158166"/>
                  <a:gd name="connsiteY4" fmla="*/ 23165 h 114693"/>
                  <a:gd name="connsiteX5" fmla="*/ 19046 w 158166"/>
                  <a:gd name="connsiteY5" fmla="*/ 473 h 1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66" h="114693">
                    <a:moveTo>
                      <a:pt x="19046" y="473"/>
                    </a:moveTo>
                    <a:cubicBezTo>
                      <a:pt x="32179" y="-1418"/>
                      <a:pt x="50940" y="2364"/>
                      <a:pt x="71578" y="11819"/>
                    </a:cubicBezTo>
                    <a:cubicBezTo>
                      <a:pt x="116605" y="34511"/>
                      <a:pt x="154128" y="68549"/>
                      <a:pt x="157880" y="95022"/>
                    </a:cubicBezTo>
                    <a:cubicBezTo>
                      <a:pt x="161632" y="117714"/>
                      <a:pt x="127862" y="121496"/>
                      <a:pt x="86587" y="102586"/>
                    </a:cubicBezTo>
                    <a:cubicBezTo>
                      <a:pt x="41560" y="83676"/>
                      <a:pt x="4037" y="45857"/>
                      <a:pt x="285" y="23165"/>
                    </a:cubicBezTo>
                    <a:cubicBezTo>
                      <a:pt x="-1592" y="9928"/>
                      <a:pt x="5913" y="2364"/>
                      <a:pt x="19046" y="47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1" name="任意多边形 180"/>
              <p:cNvSpPr/>
              <p:nvPr/>
            </p:nvSpPr>
            <p:spPr bwMode="auto">
              <a:xfrm>
                <a:off x="7494287" y="3605303"/>
                <a:ext cx="94784" cy="28831"/>
              </a:xfrm>
              <a:custGeom>
                <a:avLst/>
                <a:gdLst>
                  <a:gd name="connsiteX0" fmla="*/ 969 w 94784"/>
                  <a:gd name="connsiteY0" fmla="*/ 0 h 28831"/>
                  <a:gd name="connsiteX1" fmla="*/ 53618 w 94784"/>
                  <a:gd name="connsiteY1" fmla="*/ 11659 h 28831"/>
                  <a:gd name="connsiteX2" fmla="*/ 82432 w 94784"/>
                  <a:gd name="connsiteY2" fmla="*/ 21859 h 28831"/>
                  <a:gd name="connsiteX3" fmla="*/ 94784 w 94784"/>
                  <a:gd name="connsiteY3" fmla="*/ 28831 h 28831"/>
                  <a:gd name="connsiteX4" fmla="*/ 40345 w 94784"/>
                  <a:gd name="connsiteY4" fmla="*/ 14844 h 28831"/>
                  <a:gd name="connsiteX5" fmla="*/ 0 w 94784"/>
                  <a:gd name="connsiteY5" fmla="*/ 90 h 28831"/>
                  <a:gd name="connsiteX6" fmla="*/ 969 w 94784"/>
                  <a:gd name="connsiteY6" fmla="*/ 0 h 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4" h="28830">
                    <a:moveTo>
                      <a:pt x="969" y="0"/>
                    </a:moveTo>
                    <a:cubicBezTo>
                      <a:pt x="15672" y="467"/>
                      <a:pt x="34645" y="4198"/>
                      <a:pt x="53618" y="11659"/>
                    </a:cubicBezTo>
                    <a:cubicBezTo>
                      <a:pt x="64053" y="14457"/>
                      <a:pt x="73776" y="17954"/>
                      <a:pt x="82432" y="21859"/>
                    </a:cubicBezTo>
                    <a:lnTo>
                      <a:pt x="94784" y="28831"/>
                    </a:lnTo>
                    <a:lnTo>
                      <a:pt x="40345" y="14844"/>
                    </a:lnTo>
                    <a:lnTo>
                      <a:pt x="0" y="90"/>
                    </a:lnTo>
                    <a:lnTo>
                      <a:pt x="9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2" name="任意多边形 181"/>
              <p:cNvSpPr/>
              <p:nvPr/>
            </p:nvSpPr>
            <p:spPr bwMode="auto">
              <a:xfrm>
                <a:off x="7933212" y="3617814"/>
                <a:ext cx="150284" cy="42775"/>
              </a:xfrm>
              <a:custGeom>
                <a:avLst/>
                <a:gdLst>
                  <a:gd name="connsiteX0" fmla="*/ 102603 w 150284"/>
                  <a:gd name="connsiteY0" fmla="*/ 3 h 42775"/>
                  <a:gd name="connsiteX1" fmla="*/ 146214 w 150284"/>
                  <a:gd name="connsiteY1" fmla="*/ 9806 h 42775"/>
                  <a:gd name="connsiteX2" fmla="*/ 150284 w 150284"/>
                  <a:gd name="connsiteY2" fmla="*/ 15715 h 42775"/>
                  <a:gd name="connsiteX3" fmla="*/ 105535 w 150284"/>
                  <a:gd name="connsiteY3" fmla="*/ 27212 h 42775"/>
                  <a:gd name="connsiteX4" fmla="*/ 5207 w 150284"/>
                  <a:gd name="connsiteY4" fmla="*/ 42512 h 42775"/>
                  <a:gd name="connsiteX5" fmla="*/ 0 w 150284"/>
                  <a:gd name="connsiteY5" fmla="*/ 42775 h 42775"/>
                  <a:gd name="connsiteX6" fmla="*/ 2368 w 150284"/>
                  <a:gd name="connsiteY6" fmla="*/ 33725 h 42775"/>
                  <a:gd name="connsiteX7" fmla="*/ 70815 w 150284"/>
                  <a:gd name="connsiteY7" fmla="*/ 2897 h 42775"/>
                  <a:gd name="connsiteX8" fmla="*/ 102603 w 150284"/>
                  <a:gd name="connsiteY8" fmla="*/ 3 h 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84" h="42775">
                    <a:moveTo>
                      <a:pt x="102603" y="3"/>
                    </a:moveTo>
                    <a:cubicBezTo>
                      <a:pt x="121972" y="-115"/>
                      <a:pt x="137301" y="3310"/>
                      <a:pt x="146214" y="9806"/>
                    </a:cubicBezTo>
                    <a:lnTo>
                      <a:pt x="150284" y="15715"/>
                    </a:lnTo>
                    <a:lnTo>
                      <a:pt x="105535" y="27212"/>
                    </a:lnTo>
                    <a:cubicBezTo>
                      <a:pt x="72646" y="33937"/>
                      <a:pt x="39175" y="39065"/>
                      <a:pt x="5207" y="42512"/>
                    </a:cubicBezTo>
                    <a:lnTo>
                      <a:pt x="0" y="42775"/>
                    </a:lnTo>
                    <a:lnTo>
                      <a:pt x="2368" y="33725"/>
                    </a:lnTo>
                    <a:cubicBezTo>
                      <a:pt x="12350" y="19197"/>
                      <a:pt x="39444" y="5731"/>
                      <a:pt x="70815" y="2897"/>
                    </a:cubicBezTo>
                    <a:cubicBezTo>
                      <a:pt x="82223" y="1007"/>
                      <a:pt x="92918" y="62"/>
                      <a:pt x="102603" y="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3" name="任意多边形 182"/>
              <p:cNvSpPr/>
              <p:nvPr/>
            </p:nvSpPr>
            <p:spPr bwMode="auto">
              <a:xfrm>
                <a:off x="7686803" y="3643159"/>
                <a:ext cx="133411" cy="21628"/>
              </a:xfrm>
              <a:custGeom>
                <a:avLst/>
                <a:gdLst>
                  <a:gd name="connsiteX0" fmla="*/ 44565 w 133411"/>
                  <a:gd name="connsiteY0" fmla="*/ 13 h 21628"/>
                  <a:gd name="connsiteX1" fmla="*/ 75845 w 133411"/>
                  <a:gd name="connsiteY1" fmla="*/ 2976 h 21628"/>
                  <a:gd name="connsiteX2" fmla="*/ 128233 w 133411"/>
                  <a:gd name="connsiteY2" fmla="*/ 17671 h 21628"/>
                  <a:gd name="connsiteX3" fmla="*/ 133411 w 133411"/>
                  <a:gd name="connsiteY3" fmla="*/ 21628 h 21628"/>
                  <a:gd name="connsiteX4" fmla="*/ 44992 w 133411"/>
                  <a:gd name="connsiteY4" fmla="*/ 17166 h 21628"/>
                  <a:gd name="connsiteX5" fmla="*/ 0 w 133411"/>
                  <a:gd name="connsiteY5" fmla="*/ 10305 h 21628"/>
                  <a:gd name="connsiteX6" fmla="*/ 1649 w 133411"/>
                  <a:gd name="connsiteY6" fmla="*/ 8309 h 21628"/>
                  <a:gd name="connsiteX7" fmla="*/ 44565 w 133411"/>
                  <a:gd name="connsiteY7" fmla="*/ 13 h 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11" h="21628">
                    <a:moveTo>
                      <a:pt x="44565" y="13"/>
                    </a:moveTo>
                    <a:cubicBezTo>
                      <a:pt x="54095" y="132"/>
                      <a:pt x="64619" y="1080"/>
                      <a:pt x="75845" y="2976"/>
                    </a:cubicBezTo>
                    <a:cubicBezTo>
                      <a:pt x="96426" y="4872"/>
                      <a:pt x="115136" y="10561"/>
                      <a:pt x="128233" y="17671"/>
                    </a:cubicBezTo>
                    <a:lnTo>
                      <a:pt x="133411" y="21628"/>
                    </a:lnTo>
                    <a:lnTo>
                      <a:pt x="44992" y="17166"/>
                    </a:lnTo>
                    <a:lnTo>
                      <a:pt x="0" y="10305"/>
                    </a:lnTo>
                    <a:lnTo>
                      <a:pt x="1649" y="8309"/>
                    </a:lnTo>
                    <a:cubicBezTo>
                      <a:pt x="10419" y="2857"/>
                      <a:pt x="25504" y="-224"/>
                      <a:pt x="44565" y="1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4" name="任意多边形 183"/>
              <p:cNvSpPr/>
              <p:nvPr/>
            </p:nvSpPr>
            <p:spPr bwMode="auto">
              <a:xfrm>
                <a:off x="6839149" y="2462473"/>
                <a:ext cx="4507" cy="29506"/>
              </a:xfrm>
              <a:custGeom>
                <a:avLst/>
                <a:gdLst>
                  <a:gd name="connsiteX0" fmla="*/ 4507 w 4507"/>
                  <a:gd name="connsiteY0" fmla="*/ 0 h 29506"/>
                  <a:gd name="connsiteX1" fmla="*/ 0 w 4507"/>
                  <a:gd name="connsiteY1" fmla="*/ 29506 h 29506"/>
                  <a:gd name="connsiteX2" fmla="*/ 331 w 4507"/>
                  <a:gd name="connsiteY2" fmla="*/ 16273 h 29506"/>
                  <a:gd name="connsiteX3" fmla="*/ 4507 w 4507"/>
                  <a:gd name="connsiteY3" fmla="*/ 0 h 29506"/>
                </a:gdLst>
                <a:ahLst/>
                <a:cxnLst>
                  <a:cxn ang="0">
                    <a:pos x="connsiteX0" y="connsiteY0"/>
                  </a:cxn>
                  <a:cxn ang="0">
                    <a:pos x="connsiteX1" y="connsiteY1"/>
                  </a:cxn>
                  <a:cxn ang="0">
                    <a:pos x="connsiteX2" y="connsiteY2"/>
                  </a:cxn>
                  <a:cxn ang="0">
                    <a:pos x="connsiteX3" y="connsiteY3"/>
                  </a:cxn>
                </a:cxnLst>
                <a:rect l="l" t="t" r="r" b="b"/>
                <a:pathLst>
                  <a:path w="4507" h="29506">
                    <a:moveTo>
                      <a:pt x="4507" y="0"/>
                    </a:moveTo>
                    <a:lnTo>
                      <a:pt x="0" y="29506"/>
                    </a:lnTo>
                    <a:lnTo>
                      <a:pt x="331" y="16273"/>
                    </a:lnTo>
                    <a:lnTo>
                      <a:pt x="450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5" name="任意多边形 184"/>
              <p:cNvSpPr/>
              <p:nvPr/>
            </p:nvSpPr>
            <p:spPr bwMode="auto">
              <a:xfrm>
                <a:off x="6928821" y="3100230"/>
                <a:ext cx="26993" cy="52042"/>
              </a:xfrm>
              <a:custGeom>
                <a:avLst/>
                <a:gdLst>
                  <a:gd name="connsiteX0" fmla="*/ 0 w 26993"/>
                  <a:gd name="connsiteY0" fmla="*/ 0 h 52042"/>
                  <a:gd name="connsiteX1" fmla="*/ 17798 w 26993"/>
                  <a:gd name="connsiteY1" fmla="*/ 36917 h 52042"/>
                  <a:gd name="connsiteX2" fmla="*/ 26993 w 26993"/>
                  <a:gd name="connsiteY2" fmla="*/ 52042 h 52042"/>
                  <a:gd name="connsiteX3" fmla="*/ 13528 w 26993"/>
                  <a:gd name="connsiteY3" fmla="*/ 33620 h 52042"/>
                  <a:gd name="connsiteX4" fmla="*/ 894 w 26993"/>
                  <a:gd name="connsiteY4" fmla="*/ 7932 h 52042"/>
                  <a:gd name="connsiteX5" fmla="*/ 0 w 26993"/>
                  <a:gd name="connsiteY5" fmla="*/ 0 h 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2" h="52042">
                    <a:moveTo>
                      <a:pt x="0" y="0"/>
                    </a:moveTo>
                    <a:lnTo>
                      <a:pt x="17798" y="36917"/>
                    </a:lnTo>
                    <a:lnTo>
                      <a:pt x="26993" y="52042"/>
                    </a:lnTo>
                    <a:lnTo>
                      <a:pt x="13528" y="33620"/>
                    </a:lnTo>
                    <a:cubicBezTo>
                      <a:pt x="8960" y="25954"/>
                      <a:pt x="4690" y="17294"/>
                      <a:pt x="894" y="793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grpSp>
      </p:grpSp>
      <p:sp>
        <p:nvSpPr>
          <p:cNvPr id="186" name="文本框 185"/>
          <p:cNvSpPr txBox="1"/>
          <p:nvPr userDrawn="1"/>
        </p:nvSpPr>
        <p:spPr>
          <a:xfrm>
            <a:off x="49993" y="199549"/>
            <a:ext cx="527709" cy="461665"/>
          </a:xfrm>
          <a:prstGeom prst="rect">
            <a:avLst/>
          </a:prstGeom>
          <a:noFill/>
        </p:spPr>
        <p:txBody>
          <a:bodyPr wrap="non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03</a:t>
            </a:r>
            <a:endParaRPr lang="zh-CN" altLang="en-US" sz="24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2396651"/>
      </p:ext>
    </p:extLst>
  </p:cSld>
  <p:clrMapOvr>
    <a:masterClrMapping/>
  </p:clrMapOvr>
  <p:transition/>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94" name="任意多边形 93"/>
          <p:cNvSpPr/>
          <p:nvPr userDrawn="1"/>
        </p:nvSpPr>
        <p:spPr>
          <a:xfrm rot="2050937">
            <a:off x="-74828" y="-150665"/>
            <a:ext cx="598008" cy="895052"/>
          </a:xfrm>
          <a:custGeom>
            <a:avLst/>
            <a:gdLst>
              <a:gd name="connsiteX0" fmla="*/ 0 w 797344"/>
              <a:gd name="connsiteY0" fmla="*/ 541514 h 1193034"/>
              <a:gd name="connsiteX1" fmla="*/ 797344 w 797344"/>
              <a:gd name="connsiteY1" fmla="*/ 0 h 1193034"/>
              <a:gd name="connsiteX2" fmla="*/ 797344 w 797344"/>
              <a:gd name="connsiteY2" fmla="*/ 952027 h 1193034"/>
              <a:gd name="connsiteX3" fmla="*/ 442478 w 797344"/>
              <a:gd name="connsiteY3" fmla="*/ 1193034 h 1193034"/>
              <a:gd name="connsiteX4" fmla="*/ 0 w 797344"/>
              <a:gd name="connsiteY4" fmla="*/ 541514 h 119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344" h="1193034">
                <a:moveTo>
                  <a:pt x="0" y="541514"/>
                </a:moveTo>
                <a:lnTo>
                  <a:pt x="797344" y="0"/>
                </a:lnTo>
                <a:lnTo>
                  <a:pt x="797344" y="952027"/>
                </a:lnTo>
                <a:lnTo>
                  <a:pt x="442478" y="1193034"/>
                </a:lnTo>
                <a:lnTo>
                  <a:pt x="0" y="541514"/>
                </a:lnTo>
                <a:close/>
              </a:path>
            </a:pathLst>
          </a:custGeom>
          <a:solidFill>
            <a:srgbClr val="93C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5" name="直接连接符 94"/>
          <p:cNvCxnSpPr/>
          <p:nvPr userDrawn="1"/>
        </p:nvCxnSpPr>
        <p:spPr>
          <a:xfrm>
            <a:off x="758539" y="686012"/>
            <a:ext cx="8385461" cy="0"/>
          </a:xfrm>
          <a:prstGeom prst="line">
            <a:avLst/>
          </a:prstGeom>
          <a:ln>
            <a:solidFill>
              <a:srgbClr val="93CD95"/>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userDrawn="1"/>
        </p:nvGrpSpPr>
        <p:grpSpPr>
          <a:xfrm>
            <a:off x="588947" y="199549"/>
            <a:ext cx="344471" cy="488641"/>
            <a:chOff x="391250" y="387479"/>
            <a:chExt cx="397634" cy="563879"/>
          </a:xfrm>
          <a:solidFill>
            <a:srgbClr val="93CD95"/>
          </a:solidFill>
        </p:grpSpPr>
        <p:sp>
          <p:nvSpPr>
            <p:cNvPr id="97" name="等腰三角形 96"/>
            <p:cNvSpPr/>
            <p:nvPr/>
          </p:nvSpPr>
          <p:spPr>
            <a:xfrm rot="10800000">
              <a:off x="529460" y="777168"/>
              <a:ext cx="121215" cy="174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8" name="组合 97"/>
            <p:cNvGrpSpPr/>
            <p:nvPr/>
          </p:nvGrpSpPr>
          <p:grpSpPr>
            <a:xfrm>
              <a:off x="391250" y="387479"/>
              <a:ext cx="397634" cy="397114"/>
              <a:chOff x="6824663" y="1646544"/>
              <a:chExt cx="2020889" cy="2018243"/>
            </a:xfrm>
            <a:grpFill/>
          </p:grpSpPr>
          <p:sp>
            <p:nvSpPr>
              <p:cNvPr id="99" name="Oval 27"/>
              <p:cNvSpPr>
                <a:spLocks noChangeArrowheads="1"/>
              </p:cNvSpPr>
              <p:nvPr/>
            </p:nvSpPr>
            <p:spPr bwMode="auto">
              <a:xfrm>
                <a:off x="750252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0" name="Oval 28"/>
              <p:cNvSpPr>
                <a:spLocks noChangeArrowheads="1"/>
              </p:cNvSpPr>
              <p:nvPr/>
            </p:nvSpPr>
            <p:spPr bwMode="auto">
              <a:xfrm>
                <a:off x="7807325" y="2598738"/>
                <a:ext cx="227012"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1" name="Oval 29"/>
              <p:cNvSpPr>
                <a:spLocks noChangeArrowheads="1"/>
              </p:cNvSpPr>
              <p:nvPr/>
            </p:nvSpPr>
            <p:spPr bwMode="auto">
              <a:xfrm>
                <a:off x="810577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2" name="Oval 30"/>
              <p:cNvSpPr>
                <a:spLocks noChangeArrowheads="1"/>
              </p:cNvSpPr>
              <p:nvPr/>
            </p:nvSpPr>
            <p:spPr bwMode="auto">
              <a:xfrm>
                <a:off x="7962900" y="28749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3" name="Oval 31"/>
              <p:cNvSpPr>
                <a:spLocks noChangeArrowheads="1"/>
              </p:cNvSpPr>
              <p:nvPr/>
            </p:nvSpPr>
            <p:spPr bwMode="auto">
              <a:xfrm>
                <a:off x="7796213" y="3141663"/>
                <a:ext cx="222250" cy="1889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4" name="Oval 32"/>
              <p:cNvSpPr>
                <a:spLocks noChangeArrowheads="1"/>
              </p:cNvSpPr>
              <p:nvPr/>
            </p:nvSpPr>
            <p:spPr bwMode="auto">
              <a:xfrm>
                <a:off x="7800975" y="3541713"/>
                <a:ext cx="176212" cy="90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5" name="Oval 36"/>
              <p:cNvSpPr>
                <a:spLocks noChangeArrowheads="1"/>
              </p:cNvSpPr>
              <p:nvPr/>
            </p:nvSpPr>
            <p:spPr bwMode="auto">
              <a:xfrm>
                <a:off x="7505700" y="3149600"/>
                <a:ext cx="223837"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6" name="Oval 37"/>
              <p:cNvSpPr>
                <a:spLocks noChangeArrowheads="1"/>
              </p:cNvSpPr>
              <p:nvPr/>
            </p:nvSpPr>
            <p:spPr bwMode="auto">
              <a:xfrm>
                <a:off x="7661275" y="3355975"/>
                <a:ext cx="222250" cy="1698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7" name="Freeform 38"/>
              <p:cNvSpPr/>
              <p:nvPr/>
            </p:nvSpPr>
            <p:spPr bwMode="auto">
              <a:xfrm>
                <a:off x="7559675" y="3511550"/>
                <a:ext cx="184150" cy="123825"/>
              </a:xfrm>
              <a:custGeom>
                <a:avLst/>
                <a:gdLst>
                  <a:gd name="T0" fmla="*/ 47 w 49"/>
                  <a:gd name="T1" fmla="*/ 24 h 33"/>
                  <a:gd name="T2" fmla="*/ 20 w 49"/>
                  <a:gd name="T3" fmla="*/ 29 h 33"/>
                  <a:gd name="T4" fmla="*/ 2 w 49"/>
                  <a:gd name="T5" fmla="*/ 9 h 33"/>
                  <a:gd name="T6" fmla="*/ 28 w 49"/>
                  <a:gd name="T7" fmla="*/ 4 h 33"/>
                  <a:gd name="T8" fmla="*/ 47 w 49"/>
                  <a:gd name="T9" fmla="*/ 24 h 33"/>
                </a:gdLst>
                <a:ahLst/>
                <a:cxnLst>
                  <a:cxn ang="0">
                    <a:pos x="T0" y="T1"/>
                  </a:cxn>
                  <a:cxn ang="0">
                    <a:pos x="T2" y="T3"/>
                  </a:cxn>
                  <a:cxn ang="0">
                    <a:pos x="T4" y="T5"/>
                  </a:cxn>
                  <a:cxn ang="0">
                    <a:pos x="T6" y="T7"/>
                  </a:cxn>
                  <a:cxn ang="0">
                    <a:pos x="T8" y="T9"/>
                  </a:cxn>
                </a:cxnLst>
                <a:rect l="0" t="0" r="r" b="b"/>
                <a:pathLst>
                  <a:path w="49" h="33">
                    <a:moveTo>
                      <a:pt x="47" y="24"/>
                    </a:moveTo>
                    <a:cubicBezTo>
                      <a:pt x="45" y="31"/>
                      <a:pt x="33" y="33"/>
                      <a:pt x="20" y="29"/>
                    </a:cubicBezTo>
                    <a:cubicBezTo>
                      <a:pt x="8" y="25"/>
                      <a:pt x="0" y="16"/>
                      <a:pt x="2" y="9"/>
                    </a:cubicBezTo>
                    <a:cubicBezTo>
                      <a:pt x="4" y="2"/>
                      <a:pt x="16" y="0"/>
                      <a:pt x="28" y="4"/>
                    </a:cubicBezTo>
                    <a:cubicBezTo>
                      <a:pt x="41" y="8"/>
                      <a:pt x="49" y="17"/>
                      <a:pt x="47" y="24"/>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08" name="Oval 39"/>
              <p:cNvSpPr>
                <a:spLocks noChangeArrowheads="1"/>
              </p:cNvSpPr>
              <p:nvPr/>
            </p:nvSpPr>
            <p:spPr bwMode="auto">
              <a:xfrm>
                <a:off x="7921625" y="3355975"/>
                <a:ext cx="192087" cy="1746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9" name="Freeform 40"/>
              <p:cNvSpPr/>
              <p:nvPr/>
            </p:nvSpPr>
            <p:spPr bwMode="auto">
              <a:xfrm>
                <a:off x="8078788" y="3127375"/>
                <a:ext cx="204787" cy="225425"/>
              </a:xfrm>
              <a:custGeom>
                <a:avLst/>
                <a:gdLst>
                  <a:gd name="T0" fmla="*/ 50 w 54"/>
                  <a:gd name="T1" fmla="*/ 37 h 60"/>
                  <a:gd name="T2" fmla="*/ 19 w 54"/>
                  <a:gd name="T3" fmla="*/ 56 h 60"/>
                  <a:gd name="T4" fmla="*/ 4 w 54"/>
                  <a:gd name="T5" fmla="*/ 23 h 60"/>
                  <a:gd name="T6" fmla="*/ 35 w 54"/>
                  <a:gd name="T7" fmla="*/ 4 h 60"/>
                  <a:gd name="T8" fmla="*/ 50 w 54"/>
                  <a:gd name="T9" fmla="*/ 37 h 60"/>
                </a:gdLst>
                <a:ahLst/>
                <a:cxnLst>
                  <a:cxn ang="0">
                    <a:pos x="T0" y="T1"/>
                  </a:cxn>
                  <a:cxn ang="0">
                    <a:pos x="T2" y="T3"/>
                  </a:cxn>
                  <a:cxn ang="0">
                    <a:pos x="T4" y="T5"/>
                  </a:cxn>
                  <a:cxn ang="0">
                    <a:pos x="T6" y="T7"/>
                  </a:cxn>
                  <a:cxn ang="0">
                    <a:pos x="T8" y="T9"/>
                  </a:cxn>
                </a:cxnLst>
                <a:rect l="0" t="0" r="r" b="b"/>
                <a:pathLst>
                  <a:path w="54" h="60">
                    <a:moveTo>
                      <a:pt x="50" y="37"/>
                    </a:moveTo>
                    <a:cubicBezTo>
                      <a:pt x="45" y="51"/>
                      <a:pt x="31" y="60"/>
                      <a:pt x="19" y="56"/>
                    </a:cubicBezTo>
                    <a:cubicBezTo>
                      <a:pt x="6" y="52"/>
                      <a:pt x="0" y="37"/>
                      <a:pt x="4" y="23"/>
                    </a:cubicBezTo>
                    <a:cubicBezTo>
                      <a:pt x="9" y="8"/>
                      <a:pt x="23" y="0"/>
                      <a:pt x="35" y="4"/>
                    </a:cubicBezTo>
                    <a:cubicBezTo>
                      <a:pt x="48" y="8"/>
                      <a:pt x="54" y="23"/>
                      <a:pt x="50" y="3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0" name="Oval 41"/>
              <p:cNvSpPr>
                <a:spLocks noChangeArrowheads="1"/>
              </p:cNvSpPr>
              <p:nvPr/>
            </p:nvSpPr>
            <p:spPr bwMode="auto">
              <a:xfrm>
                <a:off x="7664450" y="2897188"/>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1" name="Oval 42"/>
              <p:cNvSpPr>
                <a:spLocks noChangeArrowheads="1"/>
              </p:cNvSpPr>
              <p:nvPr/>
            </p:nvSpPr>
            <p:spPr bwMode="auto">
              <a:xfrm>
                <a:off x="7381875" y="2874963"/>
                <a:ext cx="227012"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2" name="Oval 43"/>
              <p:cNvSpPr>
                <a:spLocks noChangeArrowheads="1"/>
              </p:cNvSpPr>
              <p:nvPr/>
            </p:nvSpPr>
            <p:spPr bwMode="auto">
              <a:xfrm>
                <a:off x="8615363" y="2587625"/>
                <a:ext cx="139700"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3" name="Oval 44"/>
              <p:cNvSpPr>
                <a:spLocks noChangeArrowheads="1"/>
              </p:cNvSpPr>
              <p:nvPr/>
            </p:nvSpPr>
            <p:spPr bwMode="auto">
              <a:xfrm>
                <a:off x="7011988" y="2622550"/>
                <a:ext cx="169862" cy="2063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4" name="Freeform 45"/>
              <p:cNvSpPr/>
              <p:nvPr/>
            </p:nvSpPr>
            <p:spPr bwMode="auto">
              <a:xfrm>
                <a:off x="6850063" y="2606675"/>
                <a:ext cx="120650" cy="207962"/>
              </a:xfrm>
              <a:custGeom>
                <a:avLst/>
                <a:gdLst>
                  <a:gd name="T0" fmla="*/ 2 w 32"/>
                  <a:gd name="T1" fmla="*/ 29 h 55"/>
                  <a:gd name="T2" fmla="*/ 19 w 32"/>
                  <a:gd name="T3" fmla="*/ 54 h 55"/>
                  <a:gd name="T4" fmla="*/ 30 w 32"/>
                  <a:gd name="T5" fmla="*/ 26 h 55"/>
                  <a:gd name="T6" fmla="*/ 12 w 32"/>
                  <a:gd name="T7" fmla="*/ 1 h 55"/>
                  <a:gd name="T8" fmla="*/ 2 w 32"/>
                  <a:gd name="T9" fmla="*/ 29 h 55"/>
                </a:gdLst>
                <a:ahLst/>
                <a:cxnLst>
                  <a:cxn ang="0">
                    <a:pos x="T0" y="T1"/>
                  </a:cxn>
                  <a:cxn ang="0">
                    <a:pos x="T2" y="T3"/>
                  </a:cxn>
                  <a:cxn ang="0">
                    <a:pos x="T4" y="T5"/>
                  </a:cxn>
                  <a:cxn ang="0">
                    <a:pos x="T6" y="T7"/>
                  </a:cxn>
                  <a:cxn ang="0">
                    <a:pos x="T8" y="T9"/>
                  </a:cxn>
                </a:cxnLst>
                <a:rect l="0" t="0" r="r" b="b"/>
                <a:pathLst>
                  <a:path w="32" h="55">
                    <a:moveTo>
                      <a:pt x="2" y="29"/>
                    </a:moveTo>
                    <a:cubicBezTo>
                      <a:pt x="3" y="44"/>
                      <a:pt x="11" y="55"/>
                      <a:pt x="19" y="54"/>
                    </a:cubicBezTo>
                    <a:cubicBezTo>
                      <a:pt x="27" y="53"/>
                      <a:pt x="32" y="40"/>
                      <a:pt x="30" y="26"/>
                    </a:cubicBezTo>
                    <a:cubicBezTo>
                      <a:pt x="28" y="11"/>
                      <a:pt x="20" y="0"/>
                      <a:pt x="12" y="1"/>
                    </a:cubicBezTo>
                    <a:cubicBezTo>
                      <a:pt x="4" y="2"/>
                      <a:pt x="0" y="15"/>
                      <a:pt x="2"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5" name="Freeform 46"/>
              <p:cNvSpPr/>
              <p:nvPr/>
            </p:nvSpPr>
            <p:spPr bwMode="auto">
              <a:xfrm>
                <a:off x="6948488" y="2825750"/>
                <a:ext cx="123825" cy="211137"/>
              </a:xfrm>
              <a:custGeom>
                <a:avLst/>
                <a:gdLst>
                  <a:gd name="T0" fmla="*/ 3 w 33"/>
                  <a:gd name="T1" fmla="*/ 31 h 56"/>
                  <a:gd name="T2" fmla="*/ 22 w 33"/>
                  <a:gd name="T3" fmla="*/ 55 h 56"/>
                  <a:gd name="T4" fmla="*/ 30 w 33"/>
                  <a:gd name="T5" fmla="*/ 26 h 56"/>
                  <a:gd name="T6" fmla="*/ 11 w 33"/>
                  <a:gd name="T7" fmla="*/ 2 h 56"/>
                  <a:gd name="T8" fmla="*/ 3 w 33"/>
                  <a:gd name="T9" fmla="*/ 31 h 56"/>
                </a:gdLst>
                <a:ahLst/>
                <a:cxnLst>
                  <a:cxn ang="0">
                    <a:pos x="T0" y="T1"/>
                  </a:cxn>
                  <a:cxn ang="0">
                    <a:pos x="T2" y="T3"/>
                  </a:cxn>
                  <a:cxn ang="0">
                    <a:pos x="T4" y="T5"/>
                  </a:cxn>
                  <a:cxn ang="0">
                    <a:pos x="T6" y="T7"/>
                  </a:cxn>
                  <a:cxn ang="0">
                    <a:pos x="T8" y="T9"/>
                  </a:cxn>
                </a:cxnLst>
                <a:rect l="0" t="0" r="r" b="b"/>
                <a:pathLst>
                  <a:path w="33" h="56">
                    <a:moveTo>
                      <a:pt x="3" y="31"/>
                    </a:moveTo>
                    <a:cubicBezTo>
                      <a:pt x="6" y="46"/>
                      <a:pt x="14" y="56"/>
                      <a:pt x="22" y="55"/>
                    </a:cubicBezTo>
                    <a:cubicBezTo>
                      <a:pt x="30" y="53"/>
                      <a:pt x="33" y="40"/>
                      <a:pt x="30" y="26"/>
                    </a:cubicBezTo>
                    <a:cubicBezTo>
                      <a:pt x="27" y="11"/>
                      <a:pt x="19" y="0"/>
                      <a:pt x="11" y="2"/>
                    </a:cubicBezTo>
                    <a:cubicBezTo>
                      <a:pt x="3"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6" name="Freeform 47"/>
              <p:cNvSpPr/>
              <p:nvPr/>
            </p:nvSpPr>
            <p:spPr bwMode="auto">
              <a:xfrm>
                <a:off x="7050088" y="3051175"/>
                <a:ext cx="161925" cy="203200"/>
              </a:xfrm>
              <a:custGeom>
                <a:avLst/>
                <a:gdLst>
                  <a:gd name="T0" fmla="*/ 8 w 43"/>
                  <a:gd name="T1" fmla="*/ 35 h 54"/>
                  <a:gd name="T2" fmla="*/ 36 w 43"/>
                  <a:gd name="T3" fmla="*/ 50 h 54"/>
                  <a:gd name="T4" fmla="*/ 34 w 43"/>
                  <a:gd name="T5" fmla="*/ 19 h 54"/>
                  <a:gd name="T6" fmla="*/ 7 w 43"/>
                  <a:gd name="T7" fmla="*/ 4 h 54"/>
                  <a:gd name="T8" fmla="*/ 8 w 43"/>
                  <a:gd name="T9" fmla="*/ 35 h 54"/>
                </a:gdLst>
                <a:ahLst/>
                <a:cxnLst>
                  <a:cxn ang="0">
                    <a:pos x="T0" y="T1"/>
                  </a:cxn>
                  <a:cxn ang="0">
                    <a:pos x="T2" y="T3"/>
                  </a:cxn>
                  <a:cxn ang="0">
                    <a:pos x="T4" y="T5"/>
                  </a:cxn>
                  <a:cxn ang="0">
                    <a:pos x="T6" y="T7"/>
                  </a:cxn>
                  <a:cxn ang="0">
                    <a:pos x="T8" y="T9"/>
                  </a:cxn>
                </a:cxnLst>
                <a:rect l="0" t="0" r="r" b="b"/>
                <a:pathLst>
                  <a:path w="43" h="54">
                    <a:moveTo>
                      <a:pt x="8" y="35"/>
                    </a:moveTo>
                    <a:cubicBezTo>
                      <a:pt x="16" y="48"/>
                      <a:pt x="28" y="54"/>
                      <a:pt x="36" y="50"/>
                    </a:cubicBezTo>
                    <a:cubicBezTo>
                      <a:pt x="43" y="45"/>
                      <a:pt x="42" y="31"/>
                      <a:pt x="34" y="19"/>
                    </a:cubicBezTo>
                    <a:cubicBezTo>
                      <a:pt x="26" y="6"/>
                      <a:pt x="14" y="0"/>
                      <a:pt x="7" y="4"/>
                    </a:cubicBezTo>
                    <a:cubicBezTo>
                      <a:pt x="0" y="9"/>
                      <a:pt x="0" y="23"/>
                      <a:pt x="8" y="3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7" name="Freeform 49"/>
              <p:cNvSpPr/>
              <p:nvPr/>
            </p:nvSpPr>
            <p:spPr bwMode="auto">
              <a:xfrm>
                <a:off x="6918325" y="3025775"/>
                <a:ext cx="87312" cy="146050"/>
              </a:xfrm>
              <a:custGeom>
                <a:avLst/>
                <a:gdLst>
                  <a:gd name="T0" fmla="*/ 3 w 23"/>
                  <a:gd name="T1" fmla="*/ 22 h 39"/>
                  <a:gd name="T2" fmla="*/ 18 w 23"/>
                  <a:gd name="T3" fmla="*/ 38 h 39"/>
                  <a:gd name="T4" fmla="*/ 20 w 23"/>
                  <a:gd name="T5" fmla="*/ 17 h 39"/>
                  <a:gd name="T6" fmla="*/ 6 w 23"/>
                  <a:gd name="T7" fmla="*/ 1 h 39"/>
                  <a:gd name="T8" fmla="*/ 3 w 23"/>
                  <a:gd name="T9" fmla="*/ 22 h 39"/>
                </a:gdLst>
                <a:ahLst/>
                <a:cxnLst>
                  <a:cxn ang="0">
                    <a:pos x="T0" y="T1"/>
                  </a:cxn>
                  <a:cxn ang="0">
                    <a:pos x="T2" y="T3"/>
                  </a:cxn>
                  <a:cxn ang="0">
                    <a:pos x="T4" y="T5"/>
                  </a:cxn>
                  <a:cxn ang="0">
                    <a:pos x="T6" y="T7"/>
                  </a:cxn>
                  <a:cxn ang="0">
                    <a:pos x="T8" y="T9"/>
                  </a:cxn>
                </a:cxnLst>
                <a:rect l="0" t="0" r="r" b="b"/>
                <a:pathLst>
                  <a:path w="23" h="39">
                    <a:moveTo>
                      <a:pt x="3" y="22"/>
                    </a:moveTo>
                    <a:cubicBezTo>
                      <a:pt x="7" y="32"/>
                      <a:pt x="13" y="39"/>
                      <a:pt x="18" y="38"/>
                    </a:cubicBezTo>
                    <a:cubicBezTo>
                      <a:pt x="22" y="36"/>
                      <a:pt x="23" y="27"/>
                      <a:pt x="20" y="17"/>
                    </a:cubicBezTo>
                    <a:cubicBezTo>
                      <a:pt x="17" y="7"/>
                      <a:pt x="11" y="0"/>
                      <a:pt x="6" y="1"/>
                    </a:cubicBezTo>
                    <a:cubicBezTo>
                      <a:pt x="1" y="3"/>
                      <a:pt x="0" y="12"/>
                      <a:pt x="3"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8" name="Freeform 52"/>
              <p:cNvSpPr/>
              <p:nvPr/>
            </p:nvSpPr>
            <p:spPr bwMode="auto">
              <a:xfrm>
                <a:off x="8686800" y="2832100"/>
                <a:ext cx="115887" cy="174625"/>
              </a:xfrm>
              <a:custGeom>
                <a:avLst/>
                <a:gdLst>
                  <a:gd name="T0" fmla="*/ 28 w 31"/>
                  <a:gd name="T1" fmla="*/ 22 h 46"/>
                  <a:gd name="T2" fmla="*/ 10 w 31"/>
                  <a:gd name="T3" fmla="*/ 46 h 46"/>
                  <a:gd name="T4" fmla="*/ 3 w 31"/>
                  <a:gd name="T5" fmla="*/ 23 h 46"/>
                  <a:gd name="T6" fmla="*/ 21 w 31"/>
                  <a:gd name="T7" fmla="*/ 0 h 46"/>
                  <a:gd name="T8" fmla="*/ 28 w 31"/>
                  <a:gd name="T9" fmla="*/ 22 h 46"/>
                </a:gdLst>
                <a:ahLst/>
                <a:cxnLst>
                  <a:cxn ang="0">
                    <a:pos x="T0" y="T1"/>
                  </a:cxn>
                  <a:cxn ang="0">
                    <a:pos x="T2" y="T3"/>
                  </a:cxn>
                  <a:cxn ang="0">
                    <a:pos x="T4" y="T5"/>
                  </a:cxn>
                  <a:cxn ang="0">
                    <a:pos x="T6" y="T7"/>
                  </a:cxn>
                  <a:cxn ang="0">
                    <a:pos x="T8" y="T9"/>
                  </a:cxn>
                </a:cxnLst>
                <a:rect l="0" t="0" r="r" b="b"/>
                <a:pathLst>
                  <a:path w="31" h="46">
                    <a:moveTo>
                      <a:pt x="28" y="22"/>
                    </a:moveTo>
                    <a:cubicBezTo>
                      <a:pt x="25" y="35"/>
                      <a:pt x="17" y="46"/>
                      <a:pt x="10" y="46"/>
                    </a:cubicBezTo>
                    <a:cubicBezTo>
                      <a:pt x="3" y="46"/>
                      <a:pt x="0" y="36"/>
                      <a:pt x="3" y="23"/>
                    </a:cubicBezTo>
                    <a:cubicBezTo>
                      <a:pt x="6" y="11"/>
                      <a:pt x="14" y="0"/>
                      <a:pt x="21" y="0"/>
                    </a:cubicBezTo>
                    <a:cubicBezTo>
                      <a:pt x="28" y="0"/>
                      <a:pt x="31" y="10"/>
                      <a:pt x="28"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9" name="Oval 54"/>
              <p:cNvSpPr>
                <a:spLocks noChangeArrowheads="1"/>
              </p:cNvSpPr>
              <p:nvPr/>
            </p:nvSpPr>
            <p:spPr bwMode="auto">
              <a:xfrm>
                <a:off x="7246938" y="2603500"/>
                <a:ext cx="180975" cy="217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0" name="Oval 55"/>
              <p:cNvSpPr>
                <a:spLocks noChangeArrowheads="1"/>
              </p:cNvSpPr>
              <p:nvPr/>
            </p:nvSpPr>
            <p:spPr bwMode="auto">
              <a:xfrm>
                <a:off x="7140575" y="2847975"/>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1" name="Freeform 56"/>
              <p:cNvSpPr/>
              <p:nvPr/>
            </p:nvSpPr>
            <p:spPr bwMode="auto">
              <a:xfrm>
                <a:off x="7261225" y="3111500"/>
                <a:ext cx="200025" cy="219075"/>
              </a:xfrm>
              <a:custGeom>
                <a:avLst/>
                <a:gdLst>
                  <a:gd name="T0" fmla="*/ 44 w 53"/>
                  <a:gd name="T1" fmla="*/ 16 h 58"/>
                  <a:gd name="T2" fmla="*/ 43 w 53"/>
                  <a:gd name="T3" fmla="*/ 50 h 58"/>
                  <a:gd name="T4" fmla="*/ 9 w 53"/>
                  <a:gd name="T5" fmla="*/ 43 h 58"/>
                  <a:gd name="T6" fmla="*/ 11 w 53"/>
                  <a:gd name="T7" fmla="*/ 8 h 58"/>
                  <a:gd name="T8" fmla="*/ 44 w 53"/>
                  <a:gd name="T9" fmla="*/ 16 h 58"/>
                </a:gdLst>
                <a:ahLst/>
                <a:cxnLst>
                  <a:cxn ang="0">
                    <a:pos x="T0" y="T1"/>
                  </a:cxn>
                  <a:cxn ang="0">
                    <a:pos x="T2" y="T3"/>
                  </a:cxn>
                  <a:cxn ang="0">
                    <a:pos x="T4" y="T5"/>
                  </a:cxn>
                  <a:cxn ang="0">
                    <a:pos x="T6" y="T7"/>
                  </a:cxn>
                  <a:cxn ang="0">
                    <a:pos x="T8" y="T9"/>
                  </a:cxn>
                </a:cxnLst>
                <a:rect l="0" t="0" r="r" b="b"/>
                <a:pathLst>
                  <a:path w="52" h="57">
                    <a:moveTo>
                      <a:pt x="44" y="16"/>
                    </a:moveTo>
                    <a:cubicBezTo>
                      <a:pt x="53" y="27"/>
                      <a:pt x="53" y="43"/>
                      <a:pt x="43" y="50"/>
                    </a:cubicBezTo>
                    <a:cubicBezTo>
                      <a:pt x="33" y="58"/>
                      <a:pt x="18" y="54"/>
                      <a:pt x="9" y="43"/>
                    </a:cubicBezTo>
                    <a:cubicBezTo>
                      <a:pt x="0" y="31"/>
                      <a:pt x="1" y="15"/>
                      <a:pt x="11" y="8"/>
                    </a:cubicBezTo>
                    <a:cubicBezTo>
                      <a:pt x="20" y="0"/>
                      <a:pt x="35" y="4"/>
                      <a:pt x="44"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2" name="Freeform 57"/>
              <p:cNvSpPr/>
              <p:nvPr/>
            </p:nvSpPr>
            <p:spPr bwMode="auto">
              <a:xfrm>
                <a:off x="7370763" y="3308350"/>
                <a:ext cx="222250" cy="198437"/>
              </a:xfrm>
              <a:custGeom>
                <a:avLst/>
                <a:gdLst>
                  <a:gd name="T0" fmla="*/ 39 w 59"/>
                  <a:gd name="T1" fmla="*/ 7 h 53"/>
                  <a:gd name="T2" fmla="*/ 53 w 59"/>
                  <a:gd name="T3" fmla="*/ 39 h 53"/>
                  <a:gd name="T4" fmla="*/ 20 w 59"/>
                  <a:gd name="T5" fmla="*/ 47 h 53"/>
                  <a:gd name="T6" fmla="*/ 5 w 59"/>
                  <a:gd name="T7" fmla="*/ 15 h 53"/>
                  <a:gd name="T8" fmla="*/ 39 w 59"/>
                  <a:gd name="T9" fmla="*/ 7 h 53"/>
                </a:gdLst>
                <a:ahLst/>
                <a:cxnLst>
                  <a:cxn ang="0">
                    <a:pos x="T0" y="T1"/>
                  </a:cxn>
                  <a:cxn ang="0">
                    <a:pos x="T2" y="T3"/>
                  </a:cxn>
                  <a:cxn ang="0">
                    <a:pos x="T4" y="T5"/>
                  </a:cxn>
                  <a:cxn ang="0">
                    <a:pos x="T6" y="T7"/>
                  </a:cxn>
                  <a:cxn ang="0">
                    <a:pos x="T8" y="T9"/>
                  </a:cxn>
                </a:cxnLst>
                <a:rect l="0" t="0" r="r" b="b"/>
                <a:pathLst>
                  <a:path w="59" h="52">
                    <a:moveTo>
                      <a:pt x="39" y="7"/>
                    </a:moveTo>
                    <a:cubicBezTo>
                      <a:pt x="53" y="14"/>
                      <a:pt x="59" y="28"/>
                      <a:pt x="53" y="39"/>
                    </a:cubicBezTo>
                    <a:cubicBezTo>
                      <a:pt x="48" y="50"/>
                      <a:pt x="33" y="53"/>
                      <a:pt x="20" y="47"/>
                    </a:cubicBezTo>
                    <a:cubicBezTo>
                      <a:pt x="6" y="40"/>
                      <a:pt x="0" y="26"/>
                      <a:pt x="5" y="15"/>
                    </a:cubicBezTo>
                    <a:cubicBezTo>
                      <a:pt x="11" y="4"/>
                      <a:pt x="26" y="0"/>
                      <a:pt x="39"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3" name="Freeform 58"/>
              <p:cNvSpPr/>
              <p:nvPr/>
            </p:nvSpPr>
            <p:spPr bwMode="auto">
              <a:xfrm>
                <a:off x="8196263" y="3311525"/>
                <a:ext cx="200025" cy="184150"/>
              </a:xfrm>
              <a:custGeom>
                <a:avLst/>
                <a:gdLst>
                  <a:gd name="T0" fmla="*/ 18 w 53"/>
                  <a:gd name="T1" fmla="*/ 6 h 49"/>
                  <a:gd name="T2" fmla="*/ 5 w 53"/>
                  <a:gd name="T3" fmla="*/ 36 h 49"/>
                  <a:gd name="T4" fmla="*/ 35 w 53"/>
                  <a:gd name="T5" fmla="*/ 43 h 49"/>
                  <a:gd name="T6" fmla="*/ 48 w 53"/>
                  <a:gd name="T7" fmla="*/ 13 h 49"/>
                  <a:gd name="T8" fmla="*/ 18 w 53"/>
                  <a:gd name="T9" fmla="*/ 6 h 49"/>
                </a:gdLst>
                <a:ahLst/>
                <a:cxnLst>
                  <a:cxn ang="0">
                    <a:pos x="T0" y="T1"/>
                  </a:cxn>
                  <a:cxn ang="0">
                    <a:pos x="T2" y="T3"/>
                  </a:cxn>
                  <a:cxn ang="0">
                    <a:pos x="T4" y="T5"/>
                  </a:cxn>
                  <a:cxn ang="0">
                    <a:pos x="T6" y="T7"/>
                  </a:cxn>
                  <a:cxn ang="0">
                    <a:pos x="T8" y="T9"/>
                  </a:cxn>
                </a:cxnLst>
                <a:rect l="0" t="0" r="r" b="b"/>
                <a:pathLst>
                  <a:path w="52" h="49">
                    <a:moveTo>
                      <a:pt x="18" y="6"/>
                    </a:moveTo>
                    <a:cubicBezTo>
                      <a:pt x="6" y="13"/>
                      <a:pt x="0" y="26"/>
                      <a:pt x="5" y="36"/>
                    </a:cubicBezTo>
                    <a:cubicBezTo>
                      <a:pt x="9" y="47"/>
                      <a:pt x="23" y="49"/>
                      <a:pt x="35" y="43"/>
                    </a:cubicBezTo>
                    <a:cubicBezTo>
                      <a:pt x="47" y="37"/>
                      <a:pt x="53" y="23"/>
                      <a:pt x="48" y="13"/>
                    </a:cubicBezTo>
                    <a:cubicBezTo>
                      <a:pt x="44" y="3"/>
                      <a:pt x="30" y="0"/>
                      <a:pt x="1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4" name="Freeform 59"/>
              <p:cNvSpPr/>
              <p:nvPr/>
            </p:nvSpPr>
            <p:spPr bwMode="auto">
              <a:xfrm>
                <a:off x="8418513" y="3259138"/>
                <a:ext cx="155575" cy="176212"/>
              </a:xfrm>
              <a:custGeom>
                <a:avLst/>
                <a:gdLst>
                  <a:gd name="T0" fmla="*/ 18 w 41"/>
                  <a:gd name="T1" fmla="*/ 7 h 47"/>
                  <a:gd name="T2" fmla="*/ 1 w 41"/>
                  <a:gd name="T3" fmla="*/ 35 h 47"/>
                  <a:gd name="T4" fmla="*/ 23 w 41"/>
                  <a:gd name="T5" fmla="*/ 40 h 47"/>
                  <a:gd name="T6" fmla="*/ 40 w 41"/>
                  <a:gd name="T7" fmla="*/ 12 h 47"/>
                  <a:gd name="T8" fmla="*/ 18 w 41"/>
                  <a:gd name="T9" fmla="*/ 7 h 47"/>
                </a:gdLst>
                <a:ahLst/>
                <a:cxnLst>
                  <a:cxn ang="0">
                    <a:pos x="T0" y="T1"/>
                  </a:cxn>
                  <a:cxn ang="0">
                    <a:pos x="T2" y="T3"/>
                  </a:cxn>
                  <a:cxn ang="0">
                    <a:pos x="T4" y="T5"/>
                  </a:cxn>
                  <a:cxn ang="0">
                    <a:pos x="T6" y="T7"/>
                  </a:cxn>
                  <a:cxn ang="0">
                    <a:pos x="T8" y="T9"/>
                  </a:cxn>
                </a:cxnLst>
                <a:rect l="0" t="0" r="r" b="b"/>
                <a:pathLst>
                  <a:path w="41" h="47">
                    <a:moveTo>
                      <a:pt x="18" y="7"/>
                    </a:moveTo>
                    <a:cubicBezTo>
                      <a:pt x="7" y="14"/>
                      <a:pt x="0" y="26"/>
                      <a:pt x="1" y="35"/>
                    </a:cubicBezTo>
                    <a:cubicBezTo>
                      <a:pt x="3" y="45"/>
                      <a:pt x="13" y="47"/>
                      <a:pt x="23" y="40"/>
                    </a:cubicBezTo>
                    <a:cubicBezTo>
                      <a:pt x="34" y="33"/>
                      <a:pt x="41" y="21"/>
                      <a:pt x="40" y="12"/>
                    </a:cubicBezTo>
                    <a:cubicBezTo>
                      <a:pt x="38" y="2"/>
                      <a:pt x="28" y="0"/>
                      <a:pt x="18"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5" name="Freeform 62"/>
              <p:cNvSpPr/>
              <p:nvPr/>
            </p:nvSpPr>
            <p:spPr bwMode="auto">
              <a:xfrm>
                <a:off x="7329488" y="3462338"/>
                <a:ext cx="165100" cy="128587"/>
              </a:xfrm>
              <a:custGeom>
                <a:avLst/>
                <a:gdLst>
                  <a:gd name="T0" fmla="*/ 20 w 44"/>
                  <a:gd name="T1" fmla="*/ 5 h 34"/>
                  <a:gd name="T2" fmla="*/ 43 w 44"/>
                  <a:gd name="T3" fmla="*/ 27 h 34"/>
                  <a:gd name="T4" fmla="*/ 24 w 44"/>
                  <a:gd name="T5" fmla="*/ 29 h 34"/>
                  <a:gd name="T6" fmla="*/ 1 w 44"/>
                  <a:gd name="T7" fmla="*/ 8 h 34"/>
                  <a:gd name="T8" fmla="*/ 20 w 44"/>
                  <a:gd name="T9" fmla="*/ 5 h 34"/>
                </a:gdLst>
                <a:ahLst/>
                <a:cxnLst>
                  <a:cxn ang="0">
                    <a:pos x="T0" y="T1"/>
                  </a:cxn>
                  <a:cxn ang="0">
                    <a:pos x="T2" y="T3"/>
                  </a:cxn>
                  <a:cxn ang="0">
                    <a:pos x="T4" y="T5"/>
                  </a:cxn>
                  <a:cxn ang="0">
                    <a:pos x="T6" y="T7"/>
                  </a:cxn>
                  <a:cxn ang="0">
                    <a:pos x="T8" y="T9"/>
                  </a:cxn>
                </a:cxnLst>
                <a:rect l="0" t="0" r="r" b="b"/>
                <a:pathLst>
                  <a:path w="44" h="34">
                    <a:moveTo>
                      <a:pt x="20" y="5"/>
                    </a:moveTo>
                    <a:cubicBezTo>
                      <a:pt x="32" y="11"/>
                      <a:pt x="42" y="20"/>
                      <a:pt x="43" y="27"/>
                    </a:cubicBezTo>
                    <a:cubicBezTo>
                      <a:pt x="44" y="33"/>
                      <a:pt x="35" y="34"/>
                      <a:pt x="24" y="29"/>
                    </a:cubicBezTo>
                    <a:cubicBezTo>
                      <a:pt x="12" y="24"/>
                      <a:pt x="2" y="14"/>
                      <a:pt x="1" y="8"/>
                    </a:cubicBezTo>
                    <a:cubicBezTo>
                      <a:pt x="0" y="1"/>
                      <a:pt x="9" y="0"/>
                      <a:pt x="20"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6" name="Freeform 64"/>
              <p:cNvSpPr/>
              <p:nvPr/>
            </p:nvSpPr>
            <p:spPr bwMode="auto">
              <a:xfrm>
                <a:off x="8056563" y="3511550"/>
                <a:ext cx="180975" cy="101600"/>
              </a:xfrm>
              <a:custGeom>
                <a:avLst/>
                <a:gdLst>
                  <a:gd name="T0" fmla="*/ 28 w 48"/>
                  <a:gd name="T1" fmla="*/ 3 h 27"/>
                  <a:gd name="T2" fmla="*/ 2 w 48"/>
                  <a:gd name="T3" fmla="*/ 18 h 27"/>
                  <a:gd name="T4" fmla="*/ 20 w 48"/>
                  <a:gd name="T5" fmla="*/ 24 h 27"/>
                  <a:gd name="T6" fmla="*/ 46 w 48"/>
                  <a:gd name="T7" fmla="*/ 9 h 27"/>
                  <a:gd name="T8" fmla="*/ 28 w 48"/>
                  <a:gd name="T9" fmla="*/ 3 h 27"/>
                </a:gdLst>
                <a:ahLst/>
                <a:cxnLst>
                  <a:cxn ang="0">
                    <a:pos x="T0" y="T1"/>
                  </a:cxn>
                  <a:cxn ang="0">
                    <a:pos x="T2" y="T3"/>
                  </a:cxn>
                  <a:cxn ang="0">
                    <a:pos x="T4" y="T5"/>
                  </a:cxn>
                  <a:cxn ang="0">
                    <a:pos x="T6" y="T7"/>
                  </a:cxn>
                  <a:cxn ang="0">
                    <a:pos x="T8" y="T9"/>
                  </a:cxn>
                </a:cxnLst>
                <a:rect l="0" t="0" r="r" b="b"/>
                <a:pathLst>
                  <a:path w="48" h="27">
                    <a:moveTo>
                      <a:pt x="28" y="3"/>
                    </a:moveTo>
                    <a:cubicBezTo>
                      <a:pt x="16" y="5"/>
                      <a:pt x="5" y="12"/>
                      <a:pt x="2" y="18"/>
                    </a:cubicBezTo>
                    <a:cubicBezTo>
                      <a:pt x="0" y="24"/>
                      <a:pt x="8" y="27"/>
                      <a:pt x="20" y="24"/>
                    </a:cubicBezTo>
                    <a:cubicBezTo>
                      <a:pt x="32" y="22"/>
                      <a:pt x="43" y="15"/>
                      <a:pt x="46" y="9"/>
                    </a:cubicBezTo>
                    <a:cubicBezTo>
                      <a:pt x="48" y="3"/>
                      <a:pt x="40" y="0"/>
                      <a:pt x="28" y="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7" name="Freeform 65"/>
              <p:cNvSpPr/>
              <p:nvPr/>
            </p:nvSpPr>
            <p:spPr bwMode="auto">
              <a:xfrm>
                <a:off x="7170738" y="3292475"/>
                <a:ext cx="184150" cy="158750"/>
              </a:xfrm>
              <a:custGeom>
                <a:avLst/>
                <a:gdLst>
                  <a:gd name="T0" fmla="*/ 33 w 49"/>
                  <a:gd name="T1" fmla="*/ 9 h 42"/>
                  <a:gd name="T2" fmla="*/ 44 w 49"/>
                  <a:gd name="T3" fmla="*/ 35 h 42"/>
                  <a:gd name="T4" fmla="*/ 15 w 49"/>
                  <a:gd name="T5" fmla="*/ 33 h 42"/>
                  <a:gd name="T6" fmla="*/ 5 w 49"/>
                  <a:gd name="T7" fmla="*/ 6 h 42"/>
                  <a:gd name="T8" fmla="*/ 33 w 49"/>
                  <a:gd name="T9" fmla="*/ 9 h 42"/>
                </a:gdLst>
                <a:ahLst/>
                <a:cxnLst>
                  <a:cxn ang="0">
                    <a:pos x="T0" y="T1"/>
                  </a:cxn>
                  <a:cxn ang="0">
                    <a:pos x="T2" y="T3"/>
                  </a:cxn>
                  <a:cxn ang="0">
                    <a:pos x="T4" y="T5"/>
                  </a:cxn>
                  <a:cxn ang="0">
                    <a:pos x="T6" y="T7"/>
                  </a:cxn>
                  <a:cxn ang="0">
                    <a:pos x="T8" y="T9"/>
                  </a:cxn>
                </a:cxnLst>
                <a:rect l="0" t="0" r="r" b="b"/>
                <a:pathLst>
                  <a:path w="49" h="42">
                    <a:moveTo>
                      <a:pt x="33" y="9"/>
                    </a:moveTo>
                    <a:cubicBezTo>
                      <a:pt x="44" y="17"/>
                      <a:pt x="49" y="29"/>
                      <a:pt x="44" y="35"/>
                    </a:cubicBezTo>
                    <a:cubicBezTo>
                      <a:pt x="39" y="42"/>
                      <a:pt x="26" y="41"/>
                      <a:pt x="15" y="33"/>
                    </a:cubicBezTo>
                    <a:cubicBezTo>
                      <a:pt x="5" y="25"/>
                      <a:pt x="0" y="13"/>
                      <a:pt x="5" y="6"/>
                    </a:cubicBezTo>
                    <a:cubicBezTo>
                      <a:pt x="10" y="0"/>
                      <a:pt x="23" y="1"/>
                      <a:pt x="33" y="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8" name="Freeform 66"/>
              <p:cNvSpPr/>
              <p:nvPr/>
            </p:nvSpPr>
            <p:spPr bwMode="auto">
              <a:xfrm>
                <a:off x="8558213" y="3073400"/>
                <a:ext cx="147637" cy="166687"/>
              </a:xfrm>
              <a:custGeom>
                <a:avLst/>
                <a:gdLst>
                  <a:gd name="T0" fmla="*/ 5 w 39"/>
                  <a:gd name="T1" fmla="*/ 16 h 44"/>
                  <a:gd name="T2" fmla="*/ 10 w 39"/>
                  <a:gd name="T3" fmla="*/ 41 h 44"/>
                  <a:gd name="T4" fmla="*/ 34 w 39"/>
                  <a:gd name="T5" fmla="*/ 28 h 44"/>
                  <a:gd name="T6" fmla="*/ 29 w 39"/>
                  <a:gd name="T7" fmla="*/ 3 h 44"/>
                  <a:gd name="T8" fmla="*/ 5 w 39"/>
                  <a:gd name="T9" fmla="*/ 16 h 44"/>
                </a:gdLst>
                <a:ahLst/>
                <a:cxnLst>
                  <a:cxn ang="0">
                    <a:pos x="T0" y="T1"/>
                  </a:cxn>
                  <a:cxn ang="0">
                    <a:pos x="T2" y="T3"/>
                  </a:cxn>
                  <a:cxn ang="0">
                    <a:pos x="T4" y="T5"/>
                  </a:cxn>
                  <a:cxn ang="0">
                    <a:pos x="T6" y="T7"/>
                  </a:cxn>
                  <a:cxn ang="0">
                    <a:pos x="T8" y="T9"/>
                  </a:cxn>
                </a:cxnLst>
                <a:rect l="0" t="0" r="r" b="b"/>
                <a:pathLst>
                  <a:path w="39" h="44">
                    <a:moveTo>
                      <a:pt x="5" y="16"/>
                    </a:moveTo>
                    <a:cubicBezTo>
                      <a:pt x="0" y="27"/>
                      <a:pt x="2" y="38"/>
                      <a:pt x="10" y="41"/>
                    </a:cubicBezTo>
                    <a:cubicBezTo>
                      <a:pt x="18" y="44"/>
                      <a:pt x="29" y="39"/>
                      <a:pt x="34" y="28"/>
                    </a:cubicBezTo>
                    <a:cubicBezTo>
                      <a:pt x="39" y="18"/>
                      <a:pt x="37" y="6"/>
                      <a:pt x="29" y="3"/>
                    </a:cubicBezTo>
                    <a:cubicBezTo>
                      <a:pt x="21" y="0"/>
                      <a:pt x="10" y="6"/>
                      <a:pt x="5"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9" name="Oval 68"/>
              <p:cNvSpPr>
                <a:spLocks noChangeArrowheads="1"/>
              </p:cNvSpPr>
              <p:nvPr/>
            </p:nvSpPr>
            <p:spPr bwMode="auto">
              <a:xfrm>
                <a:off x="8380413" y="2598738"/>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0" name="Freeform 69"/>
              <p:cNvSpPr/>
              <p:nvPr/>
            </p:nvSpPr>
            <p:spPr bwMode="auto">
              <a:xfrm>
                <a:off x="8253413" y="2855913"/>
                <a:ext cx="206375" cy="236537"/>
              </a:xfrm>
              <a:custGeom>
                <a:avLst/>
                <a:gdLst>
                  <a:gd name="T0" fmla="*/ 50 w 55"/>
                  <a:gd name="T1" fmla="*/ 39 h 63"/>
                  <a:gd name="T2" fmla="*/ 19 w 55"/>
                  <a:gd name="T3" fmla="*/ 59 h 63"/>
                  <a:gd name="T4" fmla="*/ 4 w 55"/>
                  <a:gd name="T5" fmla="*/ 24 h 63"/>
                  <a:gd name="T6" fmla="*/ 36 w 55"/>
                  <a:gd name="T7" fmla="*/ 4 h 63"/>
                  <a:gd name="T8" fmla="*/ 50 w 55"/>
                  <a:gd name="T9" fmla="*/ 39 h 63"/>
                </a:gdLst>
                <a:ahLst/>
                <a:cxnLst>
                  <a:cxn ang="0">
                    <a:pos x="T0" y="T1"/>
                  </a:cxn>
                  <a:cxn ang="0">
                    <a:pos x="T2" y="T3"/>
                  </a:cxn>
                  <a:cxn ang="0">
                    <a:pos x="T4" y="T5"/>
                  </a:cxn>
                  <a:cxn ang="0">
                    <a:pos x="T6" y="T7"/>
                  </a:cxn>
                  <a:cxn ang="0">
                    <a:pos x="T8" y="T9"/>
                  </a:cxn>
                </a:cxnLst>
                <a:rect l="0" t="0" r="r" b="b"/>
                <a:pathLst>
                  <a:path w="55" h="62">
                    <a:moveTo>
                      <a:pt x="50" y="39"/>
                    </a:moveTo>
                    <a:cubicBezTo>
                      <a:pt x="45" y="54"/>
                      <a:pt x="31" y="63"/>
                      <a:pt x="19" y="59"/>
                    </a:cubicBezTo>
                    <a:cubicBezTo>
                      <a:pt x="6" y="55"/>
                      <a:pt x="0" y="39"/>
                      <a:pt x="4" y="24"/>
                    </a:cubicBezTo>
                    <a:cubicBezTo>
                      <a:pt x="9" y="9"/>
                      <a:pt x="23" y="0"/>
                      <a:pt x="36" y="4"/>
                    </a:cubicBezTo>
                    <a:cubicBezTo>
                      <a:pt x="49" y="8"/>
                      <a:pt x="55" y="23"/>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1" name="Freeform 70"/>
              <p:cNvSpPr/>
              <p:nvPr/>
            </p:nvSpPr>
            <p:spPr bwMode="auto">
              <a:xfrm>
                <a:off x="8335963" y="3081338"/>
                <a:ext cx="188912" cy="219075"/>
              </a:xfrm>
              <a:custGeom>
                <a:avLst/>
                <a:gdLst>
                  <a:gd name="T0" fmla="*/ 43 w 50"/>
                  <a:gd name="T1" fmla="*/ 38 h 58"/>
                  <a:gd name="T2" fmla="*/ 12 w 50"/>
                  <a:gd name="T3" fmla="*/ 53 h 58"/>
                  <a:gd name="T4" fmla="*/ 6 w 50"/>
                  <a:gd name="T5" fmla="*/ 20 h 58"/>
                  <a:gd name="T6" fmla="*/ 37 w 50"/>
                  <a:gd name="T7" fmla="*/ 5 h 58"/>
                  <a:gd name="T8" fmla="*/ 43 w 50"/>
                  <a:gd name="T9" fmla="*/ 38 h 58"/>
                </a:gdLst>
                <a:ahLst/>
                <a:cxnLst>
                  <a:cxn ang="0">
                    <a:pos x="T0" y="T1"/>
                  </a:cxn>
                  <a:cxn ang="0">
                    <a:pos x="T2" y="T3"/>
                  </a:cxn>
                  <a:cxn ang="0">
                    <a:pos x="T4" y="T5"/>
                  </a:cxn>
                  <a:cxn ang="0">
                    <a:pos x="T6" y="T7"/>
                  </a:cxn>
                  <a:cxn ang="0">
                    <a:pos x="T8" y="T9"/>
                  </a:cxn>
                </a:cxnLst>
                <a:rect l="0" t="0" r="r" b="b"/>
                <a:pathLst>
                  <a:path w="50" h="57">
                    <a:moveTo>
                      <a:pt x="43" y="38"/>
                    </a:moveTo>
                    <a:cubicBezTo>
                      <a:pt x="36" y="52"/>
                      <a:pt x="23" y="58"/>
                      <a:pt x="12" y="53"/>
                    </a:cubicBezTo>
                    <a:cubicBezTo>
                      <a:pt x="2" y="48"/>
                      <a:pt x="0" y="33"/>
                      <a:pt x="6" y="20"/>
                    </a:cubicBezTo>
                    <a:cubicBezTo>
                      <a:pt x="13" y="6"/>
                      <a:pt x="27" y="0"/>
                      <a:pt x="37" y="5"/>
                    </a:cubicBezTo>
                    <a:cubicBezTo>
                      <a:pt x="47" y="10"/>
                      <a:pt x="50" y="25"/>
                      <a:pt x="43"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2" name="Freeform 71"/>
              <p:cNvSpPr/>
              <p:nvPr/>
            </p:nvSpPr>
            <p:spPr bwMode="auto">
              <a:xfrm>
                <a:off x="8475663" y="2844800"/>
                <a:ext cx="184150" cy="225425"/>
              </a:xfrm>
              <a:custGeom>
                <a:avLst/>
                <a:gdLst>
                  <a:gd name="T0" fmla="*/ 45 w 49"/>
                  <a:gd name="T1" fmla="*/ 36 h 60"/>
                  <a:gd name="T2" fmla="*/ 16 w 49"/>
                  <a:gd name="T3" fmla="*/ 57 h 60"/>
                  <a:gd name="T4" fmla="*/ 5 w 49"/>
                  <a:gd name="T5" fmla="*/ 24 h 60"/>
                  <a:gd name="T6" fmla="*/ 33 w 49"/>
                  <a:gd name="T7" fmla="*/ 3 h 60"/>
                  <a:gd name="T8" fmla="*/ 45 w 49"/>
                  <a:gd name="T9" fmla="*/ 36 h 60"/>
                </a:gdLst>
                <a:ahLst/>
                <a:cxnLst>
                  <a:cxn ang="0">
                    <a:pos x="T0" y="T1"/>
                  </a:cxn>
                  <a:cxn ang="0">
                    <a:pos x="T2" y="T3"/>
                  </a:cxn>
                  <a:cxn ang="0">
                    <a:pos x="T4" y="T5"/>
                  </a:cxn>
                  <a:cxn ang="0">
                    <a:pos x="T6" y="T7"/>
                  </a:cxn>
                  <a:cxn ang="0">
                    <a:pos x="T8" y="T9"/>
                  </a:cxn>
                </a:cxnLst>
                <a:rect l="0" t="0" r="r" b="b"/>
                <a:pathLst>
                  <a:path w="49" h="60">
                    <a:moveTo>
                      <a:pt x="45" y="36"/>
                    </a:moveTo>
                    <a:cubicBezTo>
                      <a:pt x="40" y="51"/>
                      <a:pt x="27" y="60"/>
                      <a:pt x="16" y="57"/>
                    </a:cubicBezTo>
                    <a:cubicBezTo>
                      <a:pt x="5" y="53"/>
                      <a:pt x="0" y="38"/>
                      <a:pt x="5" y="24"/>
                    </a:cubicBezTo>
                    <a:cubicBezTo>
                      <a:pt x="9" y="9"/>
                      <a:pt x="22" y="0"/>
                      <a:pt x="33" y="3"/>
                    </a:cubicBezTo>
                    <a:cubicBezTo>
                      <a:pt x="44" y="7"/>
                      <a:pt x="49" y="22"/>
                      <a:pt x="45" y="3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3" name="Oval 72"/>
              <p:cNvSpPr>
                <a:spLocks noChangeArrowheads="1"/>
              </p:cNvSpPr>
              <p:nvPr/>
            </p:nvSpPr>
            <p:spPr bwMode="auto">
              <a:xfrm>
                <a:off x="7669213" y="2339975"/>
                <a:ext cx="228600"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4" name="Oval 73"/>
              <p:cNvSpPr>
                <a:spLocks noChangeArrowheads="1"/>
              </p:cNvSpPr>
              <p:nvPr/>
            </p:nvSpPr>
            <p:spPr bwMode="auto">
              <a:xfrm>
                <a:off x="7943850" y="2320925"/>
                <a:ext cx="230187" cy="2286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5" name="Oval 74"/>
              <p:cNvSpPr>
                <a:spLocks noChangeArrowheads="1"/>
              </p:cNvSpPr>
              <p:nvPr/>
            </p:nvSpPr>
            <p:spPr bwMode="auto">
              <a:xfrm>
                <a:off x="8234363" y="2312988"/>
                <a:ext cx="2190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6" name="Oval 75"/>
              <p:cNvSpPr>
                <a:spLocks noChangeArrowheads="1"/>
              </p:cNvSpPr>
              <p:nvPr/>
            </p:nvSpPr>
            <p:spPr bwMode="auto">
              <a:xfrm>
                <a:off x="6926263" y="2373313"/>
                <a:ext cx="142875"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7" name="Freeform 76"/>
              <p:cNvSpPr/>
              <p:nvPr/>
            </p:nvSpPr>
            <p:spPr bwMode="auto">
              <a:xfrm>
                <a:off x="7027863" y="2132013"/>
                <a:ext cx="161925" cy="214312"/>
              </a:xfrm>
              <a:custGeom>
                <a:avLst/>
                <a:gdLst>
                  <a:gd name="T0" fmla="*/ 40 w 43"/>
                  <a:gd name="T1" fmla="*/ 33 h 57"/>
                  <a:gd name="T2" fmla="*/ 15 w 43"/>
                  <a:gd name="T3" fmla="*/ 55 h 57"/>
                  <a:gd name="T4" fmla="*/ 3 w 43"/>
                  <a:gd name="T5" fmla="*/ 24 h 57"/>
                  <a:gd name="T6" fmla="*/ 28 w 43"/>
                  <a:gd name="T7" fmla="*/ 3 h 57"/>
                  <a:gd name="T8" fmla="*/ 40 w 43"/>
                  <a:gd name="T9" fmla="*/ 33 h 57"/>
                </a:gdLst>
                <a:ahLst/>
                <a:cxnLst>
                  <a:cxn ang="0">
                    <a:pos x="T0" y="T1"/>
                  </a:cxn>
                  <a:cxn ang="0">
                    <a:pos x="T2" y="T3"/>
                  </a:cxn>
                  <a:cxn ang="0">
                    <a:pos x="T4" y="T5"/>
                  </a:cxn>
                  <a:cxn ang="0">
                    <a:pos x="T6" y="T7"/>
                  </a:cxn>
                  <a:cxn ang="0">
                    <a:pos x="T8" y="T9"/>
                  </a:cxn>
                </a:cxnLst>
                <a:rect l="0" t="0" r="r" b="b"/>
                <a:pathLst>
                  <a:path w="43" h="57">
                    <a:moveTo>
                      <a:pt x="40" y="33"/>
                    </a:moveTo>
                    <a:cubicBezTo>
                      <a:pt x="36" y="48"/>
                      <a:pt x="25" y="57"/>
                      <a:pt x="15" y="55"/>
                    </a:cubicBezTo>
                    <a:cubicBezTo>
                      <a:pt x="5" y="52"/>
                      <a:pt x="0" y="38"/>
                      <a:pt x="3" y="24"/>
                    </a:cubicBezTo>
                    <a:cubicBezTo>
                      <a:pt x="7" y="10"/>
                      <a:pt x="18" y="0"/>
                      <a:pt x="28" y="3"/>
                    </a:cubicBezTo>
                    <a:cubicBezTo>
                      <a:pt x="38" y="5"/>
                      <a:pt x="43" y="19"/>
                      <a:pt x="40" y="3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8" name="Freeform 77"/>
              <p:cNvSpPr/>
              <p:nvPr/>
            </p:nvSpPr>
            <p:spPr bwMode="auto">
              <a:xfrm>
                <a:off x="7242175" y="2087563"/>
                <a:ext cx="211137" cy="233362"/>
              </a:xfrm>
              <a:custGeom>
                <a:avLst/>
                <a:gdLst>
                  <a:gd name="T0" fmla="*/ 50 w 56"/>
                  <a:gd name="T1" fmla="*/ 39 h 62"/>
                  <a:gd name="T2" fmla="*/ 18 w 56"/>
                  <a:gd name="T3" fmla="*/ 57 h 62"/>
                  <a:gd name="T4" fmla="*/ 5 w 56"/>
                  <a:gd name="T5" fmla="*/ 23 h 62"/>
                  <a:gd name="T6" fmla="*/ 38 w 56"/>
                  <a:gd name="T7" fmla="*/ 4 h 62"/>
                  <a:gd name="T8" fmla="*/ 50 w 56"/>
                  <a:gd name="T9" fmla="*/ 39 h 62"/>
                </a:gdLst>
                <a:ahLst/>
                <a:cxnLst>
                  <a:cxn ang="0">
                    <a:pos x="T0" y="T1"/>
                  </a:cxn>
                  <a:cxn ang="0">
                    <a:pos x="T2" y="T3"/>
                  </a:cxn>
                  <a:cxn ang="0">
                    <a:pos x="T4" y="T5"/>
                  </a:cxn>
                  <a:cxn ang="0">
                    <a:pos x="T6" y="T7"/>
                  </a:cxn>
                  <a:cxn ang="0">
                    <a:pos x="T8" y="T9"/>
                  </a:cxn>
                </a:cxnLst>
                <a:rect l="0" t="0" r="r" b="b"/>
                <a:pathLst>
                  <a:path w="56" h="62">
                    <a:moveTo>
                      <a:pt x="50" y="39"/>
                    </a:moveTo>
                    <a:cubicBezTo>
                      <a:pt x="45" y="54"/>
                      <a:pt x="30" y="62"/>
                      <a:pt x="18" y="57"/>
                    </a:cubicBezTo>
                    <a:cubicBezTo>
                      <a:pt x="6" y="53"/>
                      <a:pt x="0" y="37"/>
                      <a:pt x="5" y="23"/>
                    </a:cubicBezTo>
                    <a:cubicBezTo>
                      <a:pt x="11" y="8"/>
                      <a:pt x="25" y="0"/>
                      <a:pt x="38" y="4"/>
                    </a:cubicBezTo>
                    <a:cubicBezTo>
                      <a:pt x="50" y="9"/>
                      <a:pt x="56" y="24"/>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9" name="Freeform 78"/>
              <p:cNvSpPr/>
              <p:nvPr/>
            </p:nvSpPr>
            <p:spPr bwMode="auto">
              <a:xfrm>
                <a:off x="8566150" y="2147888"/>
                <a:ext cx="161925" cy="203200"/>
              </a:xfrm>
              <a:custGeom>
                <a:avLst/>
                <a:gdLst>
                  <a:gd name="T0" fmla="*/ 3 w 43"/>
                  <a:gd name="T1" fmla="*/ 31 h 54"/>
                  <a:gd name="T2" fmla="*/ 28 w 43"/>
                  <a:gd name="T3" fmla="*/ 52 h 54"/>
                  <a:gd name="T4" fmla="*/ 39 w 43"/>
                  <a:gd name="T5" fmla="*/ 23 h 54"/>
                  <a:gd name="T6" fmla="*/ 14 w 43"/>
                  <a:gd name="T7" fmla="*/ 2 h 54"/>
                  <a:gd name="T8" fmla="*/ 3 w 43"/>
                  <a:gd name="T9" fmla="*/ 31 h 54"/>
                </a:gdLst>
                <a:ahLst/>
                <a:cxnLst>
                  <a:cxn ang="0">
                    <a:pos x="T0" y="T1"/>
                  </a:cxn>
                  <a:cxn ang="0">
                    <a:pos x="T2" y="T3"/>
                  </a:cxn>
                  <a:cxn ang="0">
                    <a:pos x="T4" y="T5"/>
                  </a:cxn>
                  <a:cxn ang="0">
                    <a:pos x="T6" y="T7"/>
                  </a:cxn>
                  <a:cxn ang="0">
                    <a:pos x="T8" y="T9"/>
                  </a:cxn>
                </a:cxnLst>
                <a:rect l="0" t="0" r="r" b="b"/>
                <a:pathLst>
                  <a:path w="43" h="54">
                    <a:moveTo>
                      <a:pt x="3" y="31"/>
                    </a:moveTo>
                    <a:cubicBezTo>
                      <a:pt x="7" y="45"/>
                      <a:pt x="19" y="54"/>
                      <a:pt x="28" y="52"/>
                    </a:cubicBezTo>
                    <a:cubicBezTo>
                      <a:pt x="38" y="49"/>
                      <a:pt x="43" y="36"/>
                      <a:pt x="39" y="23"/>
                    </a:cubicBezTo>
                    <a:cubicBezTo>
                      <a:pt x="36" y="9"/>
                      <a:pt x="24" y="0"/>
                      <a:pt x="14" y="2"/>
                    </a:cubicBezTo>
                    <a:cubicBezTo>
                      <a:pt x="4"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0" name="Freeform 81"/>
              <p:cNvSpPr/>
              <p:nvPr/>
            </p:nvSpPr>
            <p:spPr bwMode="auto">
              <a:xfrm>
                <a:off x="8350250" y="2074863"/>
                <a:ext cx="200025" cy="238125"/>
              </a:xfrm>
              <a:custGeom>
                <a:avLst/>
                <a:gdLst>
                  <a:gd name="T0" fmla="*/ 6 w 53"/>
                  <a:gd name="T1" fmla="*/ 38 h 63"/>
                  <a:gd name="T2" fmla="*/ 37 w 53"/>
                  <a:gd name="T3" fmla="*/ 60 h 63"/>
                  <a:gd name="T4" fmla="*/ 47 w 53"/>
                  <a:gd name="T5" fmla="*/ 26 h 63"/>
                  <a:gd name="T6" fmla="*/ 16 w 53"/>
                  <a:gd name="T7" fmla="*/ 4 h 63"/>
                  <a:gd name="T8" fmla="*/ 6 w 53"/>
                  <a:gd name="T9" fmla="*/ 38 h 63"/>
                </a:gdLst>
                <a:ahLst/>
                <a:cxnLst>
                  <a:cxn ang="0">
                    <a:pos x="T0" y="T1"/>
                  </a:cxn>
                  <a:cxn ang="0">
                    <a:pos x="T2" y="T3"/>
                  </a:cxn>
                  <a:cxn ang="0">
                    <a:pos x="T4" y="T5"/>
                  </a:cxn>
                  <a:cxn ang="0">
                    <a:pos x="T6" y="T7"/>
                  </a:cxn>
                  <a:cxn ang="0">
                    <a:pos x="T8" y="T9"/>
                  </a:cxn>
                </a:cxnLst>
                <a:rect l="0" t="0" r="r" b="b"/>
                <a:pathLst>
                  <a:path w="52" h="62">
                    <a:moveTo>
                      <a:pt x="6" y="38"/>
                    </a:moveTo>
                    <a:cubicBezTo>
                      <a:pt x="11" y="53"/>
                      <a:pt x="25" y="63"/>
                      <a:pt x="37" y="60"/>
                    </a:cubicBezTo>
                    <a:cubicBezTo>
                      <a:pt x="48" y="56"/>
                      <a:pt x="53" y="41"/>
                      <a:pt x="47" y="26"/>
                    </a:cubicBezTo>
                    <a:cubicBezTo>
                      <a:pt x="42" y="10"/>
                      <a:pt x="28" y="0"/>
                      <a:pt x="16" y="4"/>
                    </a:cubicBezTo>
                    <a:cubicBezTo>
                      <a:pt x="5" y="7"/>
                      <a:pt x="0" y="22"/>
                      <a:pt x="6"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1" name="Oval 82"/>
              <p:cNvSpPr>
                <a:spLocks noChangeArrowheads="1"/>
              </p:cNvSpPr>
              <p:nvPr/>
            </p:nvSpPr>
            <p:spPr bwMode="auto">
              <a:xfrm>
                <a:off x="8697913" y="2384425"/>
                <a:ext cx="112712"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2" name="Oval 83"/>
              <p:cNvSpPr>
                <a:spLocks noChangeArrowheads="1"/>
              </p:cNvSpPr>
              <p:nvPr/>
            </p:nvSpPr>
            <p:spPr bwMode="auto">
              <a:xfrm>
                <a:off x="8497888" y="2354263"/>
                <a:ext cx="166687" cy="2079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3" name="Freeform 84"/>
              <p:cNvSpPr/>
              <p:nvPr/>
            </p:nvSpPr>
            <p:spPr bwMode="auto">
              <a:xfrm>
                <a:off x="6835775" y="2406650"/>
                <a:ext cx="66675" cy="155575"/>
              </a:xfrm>
              <a:custGeom>
                <a:avLst/>
                <a:gdLst>
                  <a:gd name="T0" fmla="*/ 1 w 18"/>
                  <a:gd name="T1" fmla="*/ 19 h 41"/>
                  <a:gd name="T2" fmla="*/ 6 w 18"/>
                  <a:gd name="T3" fmla="*/ 40 h 41"/>
                  <a:gd name="T4" fmla="*/ 17 w 18"/>
                  <a:gd name="T5" fmla="*/ 21 h 41"/>
                  <a:gd name="T6" fmla="*/ 12 w 18"/>
                  <a:gd name="T7" fmla="*/ 0 h 41"/>
                  <a:gd name="T8" fmla="*/ 1 w 18"/>
                  <a:gd name="T9" fmla="*/ 19 h 41"/>
                </a:gdLst>
                <a:ahLst/>
                <a:cxnLst>
                  <a:cxn ang="0">
                    <a:pos x="T0" y="T1"/>
                  </a:cxn>
                  <a:cxn ang="0">
                    <a:pos x="T2" y="T3"/>
                  </a:cxn>
                  <a:cxn ang="0">
                    <a:pos x="T4" y="T5"/>
                  </a:cxn>
                  <a:cxn ang="0">
                    <a:pos x="T6" y="T7"/>
                  </a:cxn>
                  <a:cxn ang="0">
                    <a:pos x="T8" y="T9"/>
                  </a:cxn>
                </a:cxnLst>
                <a:rect l="0" t="0" r="r" b="b"/>
                <a:pathLst>
                  <a:path w="18" h="41">
                    <a:moveTo>
                      <a:pt x="1" y="19"/>
                    </a:moveTo>
                    <a:cubicBezTo>
                      <a:pt x="0" y="30"/>
                      <a:pt x="2" y="40"/>
                      <a:pt x="6" y="40"/>
                    </a:cubicBezTo>
                    <a:cubicBezTo>
                      <a:pt x="10" y="41"/>
                      <a:pt x="15" y="32"/>
                      <a:pt x="17" y="21"/>
                    </a:cubicBezTo>
                    <a:cubicBezTo>
                      <a:pt x="18" y="10"/>
                      <a:pt x="16" y="1"/>
                      <a:pt x="12" y="0"/>
                    </a:cubicBezTo>
                    <a:cubicBezTo>
                      <a:pt x="8" y="0"/>
                      <a:pt x="3" y="8"/>
                      <a:pt x="1"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4" name="Freeform 85"/>
              <p:cNvSpPr/>
              <p:nvPr/>
            </p:nvSpPr>
            <p:spPr bwMode="auto">
              <a:xfrm>
                <a:off x="6896100" y="2184400"/>
                <a:ext cx="101600" cy="169862"/>
              </a:xfrm>
              <a:custGeom>
                <a:avLst/>
                <a:gdLst>
                  <a:gd name="T0" fmla="*/ 4 w 27"/>
                  <a:gd name="T1" fmla="*/ 19 h 45"/>
                  <a:gd name="T2" fmla="*/ 6 w 27"/>
                  <a:gd name="T3" fmla="*/ 43 h 45"/>
                  <a:gd name="T4" fmla="*/ 23 w 27"/>
                  <a:gd name="T5" fmla="*/ 26 h 45"/>
                  <a:gd name="T6" fmla="*/ 20 w 27"/>
                  <a:gd name="T7" fmla="*/ 2 h 45"/>
                  <a:gd name="T8" fmla="*/ 4 w 27"/>
                  <a:gd name="T9" fmla="*/ 19 h 45"/>
                </a:gdLst>
                <a:ahLst/>
                <a:cxnLst>
                  <a:cxn ang="0">
                    <a:pos x="T0" y="T1"/>
                  </a:cxn>
                  <a:cxn ang="0">
                    <a:pos x="T2" y="T3"/>
                  </a:cxn>
                  <a:cxn ang="0">
                    <a:pos x="T4" y="T5"/>
                  </a:cxn>
                  <a:cxn ang="0">
                    <a:pos x="T6" y="T7"/>
                  </a:cxn>
                  <a:cxn ang="0">
                    <a:pos x="T8" y="T9"/>
                  </a:cxn>
                </a:cxnLst>
                <a:rect l="0" t="0" r="r" b="b"/>
                <a:pathLst>
                  <a:path w="27" h="45">
                    <a:moveTo>
                      <a:pt x="4" y="19"/>
                    </a:moveTo>
                    <a:cubicBezTo>
                      <a:pt x="0" y="30"/>
                      <a:pt x="1" y="41"/>
                      <a:pt x="6" y="43"/>
                    </a:cubicBezTo>
                    <a:cubicBezTo>
                      <a:pt x="11" y="45"/>
                      <a:pt x="19" y="37"/>
                      <a:pt x="23" y="26"/>
                    </a:cubicBezTo>
                    <a:cubicBezTo>
                      <a:pt x="27" y="14"/>
                      <a:pt x="26" y="4"/>
                      <a:pt x="20" y="2"/>
                    </a:cubicBezTo>
                    <a:cubicBezTo>
                      <a:pt x="15" y="0"/>
                      <a:pt x="7" y="8"/>
                      <a:pt x="4"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5" name="Oval 86"/>
              <p:cNvSpPr>
                <a:spLocks noChangeArrowheads="1"/>
              </p:cNvSpPr>
              <p:nvPr/>
            </p:nvSpPr>
            <p:spPr bwMode="auto">
              <a:xfrm>
                <a:off x="7102475" y="2354263"/>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6" name="Oval 87"/>
              <p:cNvSpPr>
                <a:spLocks noChangeArrowheads="1"/>
              </p:cNvSpPr>
              <p:nvPr/>
            </p:nvSpPr>
            <p:spPr bwMode="auto">
              <a:xfrm>
                <a:off x="7373938" y="2343150"/>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7" name="Oval 88"/>
              <p:cNvSpPr>
                <a:spLocks noChangeArrowheads="1"/>
              </p:cNvSpPr>
              <p:nvPr/>
            </p:nvSpPr>
            <p:spPr bwMode="auto">
              <a:xfrm>
                <a:off x="7529513" y="20875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8" name="Oval 89"/>
              <p:cNvSpPr>
                <a:spLocks noChangeArrowheads="1"/>
              </p:cNvSpPr>
              <p:nvPr/>
            </p:nvSpPr>
            <p:spPr bwMode="auto">
              <a:xfrm>
                <a:off x="7812088" y="2074863"/>
                <a:ext cx="225425"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9" name="Oval 90"/>
              <p:cNvSpPr>
                <a:spLocks noChangeArrowheads="1"/>
              </p:cNvSpPr>
              <p:nvPr/>
            </p:nvSpPr>
            <p:spPr bwMode="auto">
              <a:xfrm>
                <a:off x="7675563" y="1876425"/>
                <a:ext cx="196850" cy="1762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0" name="Oval 91"/>
              <p:cNvSpPr>
                <a:spLocks noChangeArrowheads="1"/>
              </p:cNvSpPr>
              <p:nvPr/>
            </p:nvSpPr>
            <p:spPr bwMode="auto">
              <a:xfrm>
                <a:off x="7770813" y="1714500"/>
                <a:ext cx="195262" cy="12065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1" name="Freeform 92"/>
              <p:cNvSpPr/>
              <p:nvPr/>
            </p:nvSpPr>
            <p:spPr bwMode="auto">
              <a:xfrm>
                <a:off x="7408863" y="1882775"/>
                <a:ext cx="195262" cy="211137"/>
              </a:xfrm>
              <a:custGeom>
                <a:avLst/>
                <a:gdLst>
                  <a:gd name="T0" fmla="*/ 42 w 52"/>
                  <a:gd name="T1" fmla="*/ 8 h 56"/>
                  <a:gd name="T2" fmla="*/ 9 w 52"/>
                  <a:gd name="T3" fmla="*/ 14 h 56"/>
                  <a:gd name="T4" fmla="*/ 10 w 52"/>
                  <a:gd name="T5" fmla="*/ 48 h 56"/>
                  <a:gd name="T6" fmla="*/ 43 w 52"/>
                  <a:gd name="T7" fmla="*/ 42 h 56"/>
                  <a:gd name="T8" fmla="*/ 42 w 52"/>
                  <a:gd name="T9" fmla="*/ 8 h 56"/>
                </a:gdLst>
                <a:ahLst/>
                <a:cxnLst>
                  <a:cxn ang="0">
                    <a:pos x="T0" y="T1"/>
                  </a:cxn>
                  <a:cxn ang="0">
                    <a:pos x="T2" y="T3"/>
                  </a:cxn>
                  <a:cxn ang="0">
                    <a:pos x="T4" y="T5"/>
                  </a:cxn>
                  <a:cxn ang="0">
                    <a:pos x="T6" y="T7"/>
                  </a:cxn>
                  <a:cxn ang="0">
                    <a:pos x="T8" y="T9"/>
                  </a:cxn>
                </a:cxnLst>
                <a:rect l="0" t="0" r="r" b="b"/>
                <a:pathLst>
                  <a:path w="52" h="56">
                    <a:moveTo>
                      <a:pt x="42" y="8"/>
                    </a:moveTo>
                    <a:cubicBezTo>
                      <a:pt x="33" y="0"/>
                      <a:pt x="18" y="3"/>
                      <a:pt x="9" y="14"/>
                    </a:cubicBezTo>
                    <a:cubicBezTo>
                      <a:pt x="0" y="25"/>
                      <a:pt x="0" y="40"/>
                      <a:pt x="10" y="48"/>
                    </a:cubicBezTo>
                    <a:cubicBezTo>
                      <a:pt x="19" y="56"/>
                      <a:pt x="34" y="53"/>
                      <a:pt x="43" y="42"/>
                    </a:cubicBezTo>
                    <a:cubicBezTo>
                      <a:pt x="52" y="31"/>
                      <a:pt x="51" y="16"/>
                      <a:pt x="42"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2" name="Freeform 93"/>
              <p:cNvSpPr/>
              <p:nvPr/>
            </p:nvSpPr>
            <p:spPr bwMode="auto">
              <a:xfrm>
                <a:off x="7162800" y="1920875"/>
                <a:ext cx="161925" cy="196850"/>
              </a:xfrm>
              <a:custGeom>
                <a:avLst/>
                <a:gdLst>
                  <a:gd name="T0" fmla="*/ 39 w 43"/>
                  <a:gd name="T1" fmla="*/ 8 h 52"/>
                  <a:gd name="T2" fmla="*/ 14 w 43"/>
                  <a:gd name="T3" fmla="*/ 12 h 52"/>
                  <a:gd name="T4" fmla="*/ 5 w 43"/>
                  <a:gd name="T5" fmla="*/ 44 h 52"/>
                  <a:gd name="T6" fmla="*/ 30 w 43"/>
                  <a:gd name="T7" fmla="*/ 40 h 52"/>
                  <a:gd name="T8" fmla="*/ 39 w 43"/>
                  <a:gd name="T9" fmla="*/ 8 h 52"/>
                </a:gdLst>
                <a:ahLst/>
                <a:cxnLst>
                  <a:cxn ang="0">
                    <a:pos x="T0" y="T1"/>
                  </a:cxn>
                  <a:cxn ang="0">
                    <a:pos x="T2" y="T3"/>
                  </a:cxn>
                  <a:cxn ang="0">
                    <a:pos x="T4" y="T5"/>
                  </a:cxn>
                  <a:cxn ang="0">
                    <a:pos x="T6" y="T7"/>
                  </a:cxn>
                  <a:cxn ang="0">
                    <a:pos x="T8" y="T9"/>
                  </a:cxn>
                </a:cxnLst>
                <a:rect l="0" t="0" r="r" b="b"/>
                <a:pathLst>
                  <a:path w="43" h="52">
                    <a:moveTo>
                      <a:pt x="39" y="8"/>
                    </a:moveTo>
                    <a:cubicBezTo>
                      <a:pt x="35" y="0"/>
                      <a:pt x="23" y="2"/>
                      <a:pt x="14" y="12"/>
                    </a:cubicBezTo>
                    <a:cubicBezTo>
                      <a:pt x="5" y="22"/>
                      <a:pt x="0" y="36"/>
                      <a:pt x="5" y="44"/>
                    </a:cubicBezTo>
                    <a:cubicBezTo>
                      <a:pt x="9" y="52"/>
                      <a:pt x="20" y="50"/>
                      <a:pt x="30" y="40"/>
                    </a:cubicBezTo>
                    <a:cubicBezTo>
                      <a:pt x="39" y="30"/>
                      <a:pt x="43" y="16"/>
                      <a:pt x="39"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3" name="Freeform 96"/>
              <p:cNvSpPr/>
              <p:nvPr/>
            </p:nvSpPr>
            <p:spPr bwMode="auto">
              <a:xfrm>
                <a:off x="7332663" y="1762125"/>
                <a:ext cx="147637" cy="128587"/>
              </a:xfrm>
              <a:custGeom>
                <a:avLst/>
                <a:gdLst>
                  <a:gd name="T0" fmla="*/ 38 w 39"/>
                  <a:gd name="T1" fmla="*/ 6 h 34"/>
                  <a:gd name="T2" fmla="*/ 17 w 39"/>
                  <a:gd name="T3" fmla="*/ 7 h 34"/>
                  <a:gd name="T4" fmla="*/ 1 w 39"/>
                  <a:gd name="T5" fmla="*/ 29 h 34"/>
                  <a:gd name="T6" fmla="*/ 21 w 39"/>
                  <a:gd name="T7" fmla="*/ 28 h 34"/>
                  <a:gd name="T8" fmla="*/ 38 w 39"/>
                  <a:gd name="T9" fmla="*/ 6 h 34"/>
                </a:gdLst>
                <a:ahLst/>
                <a:cxnLst>
                  <a:cxn ang="0">
                    <a:pos x="T0" y="T1"/>
                  </a:cxn>
                  <a:cxn ang="0">
                    <a:pos x="T2" y="T3"/>
                  </a:cxn>
                  <a:cxn ang="0">
                    <a:pos x="T4" y="T5"/>
                  </a:cxn>
                  <a:cxn ang="0">
                    <a:pos x="T6" y="T7"/>
                  </a:cxn>
                  <a:cxn ang="0">
                    <a:pos x="T8" y="T9"/>
                  </a:cxn>
                </a:cxnLst>
                <a:rect l="0" t="0" r="r" b="b"/>
                <a:pathLst>
                  <a:path w="39" h="34">
                    <a:moveTo>
                      <a:pt x="38" y="6"/>
                    </a:moveTo>
                    <a:cubicBezTo>
                      <a:pt x="37" y="0"/>
                      <a:pt x="28" y="1"/>
                      <a:pt x="17" y="7"/>
                    </a:cubicBezTo>
                    <a:cubicBezTo>
                      <a:pt x="7" y="13"/>
                      <a:pt x="0" y="23"/>
                      <a:pt x="1" y="29"/>
                    </a:cubicBezTo>
                    <a:cubicBezTo>
                      <a:pt x="2" y="34"/>
                      <a:pt x="11" y="34"/>
                      <a:pt x="21" y="28"/>
                    </a:cubicBezTo>
                    <a:cubicBezTo>
                      <a:pt x="32" y="22"/>
                      <a:pt x="39" y="12"/>
                      <a:pt x="3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4" name="Freeform 99"/>
              <p:cNvSpPr/>
              <p:nvPr/>
            </p:nvSpPr>
            <p:spPr bwMode="auto">
              <a:xfrm>
                <a:off x="7532688" y="1725613"/>
                <a:ext cx="219075" cy="139700"/>
              </a:xfrm>
              <a:custGeom>
                <a:avLst/>
                <a:gdLst>
                  <a:gd name="T0" fmla="*/ 54 w 58"/>
                  <a:gd name="T1" fmla="*/ 23 h 37"/>
                  <a:gd name="T2" fmla="*/ 36 w 58"/>
                  <a:gd name="T3" fmla="*/ 3 h 37"/>
                  <a:gd name="T4" fmla="*/ 4 w 58"/>
                  <a:gd name="T5" fmla="*/ 14 h 37"/>
                  <a:gd name="T6" fmla="*/ 22 w 58"/>
                  <a:gd name="T7" fmla="*/ 34 h 37"/>
                  <a:gd name="T8" fmla="*/ 54 w 58"/>
                  <a:gd name="T9" fmla="*/ 23 h 37"/>
                </a:gdLst>
                <a:ahLst/>
                <a:cxnLst>
                  <a:cxn ang="0">
                    <a:pos x="T0" y="T1"/>
                  </a:cxn>
                  <a:cxn ang="0">
                    <a:pos x="T2" y="T3"/>
                  </a:cxn>
                  <a:cxn ang="0">
                    <a:pos x="T4" y="T5"/>
                  </a:cxn>
                  <a:cxn ang="0">
                    <a:pos x="T6" y="T7"/>
                  </a:cxn>
                  <a:cxn ang="0">
                    <a:pos x="T8" y="T9"/>
                  </a:cxn>
                </a:cxnLst>
                <a:rect l="0" t="0" r="r" b="b"/>
                <a:pathLst>
                  <a:path w="57" h="37">
                    <a:moveTo>
                      <a:pt x="54" y="23"/>
                    </a:moveTo>
                    <a:cubicBezTo>
                      <a:pt x="58" y="14"/>
                      <a:pt x="50" y="5"/>
                      <a:pt x="36" y="3"/>
                    </a:cubicBezTo>
                    <a:cubicBezTo>
                      <a:pt x="22" y="0"/>
                      <a:pt x="8" y="5"/>
                      <a:pt x="4" y="14"/>
                    </a:cubicBezTo>
                    <a:cubicBezTo>
                      <a:pt x="0" y="23"/>
                      <a:pt x="8" y="32"/>
                      <a:pt x="22" y="34"/>
                    </a:cubicBezTo>
                    <a:cubicBezTo>
                      <a:pt x="36" y="37"/>
                      <a:pt x="50" y="32"/>
                      <a:pt x="54" y="2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5" name="Freeform 100"/>
              <p:cNvSpPr/>
              <p:nvPr/>
            </p:nvSpPr>
            <p:spPr bwMode="auto">
              <a:xfrm>
                <a:off x="8001000" y="1720850"/>
                <a:ext cx="217487" cy="144462"/>
              </a:xfrm>
              <a:custGeom>
                <a:avLst/>
                <a:gdLst>
                  <a:gd name="T0" fmla="*/ 53 w 58"/>
                  <a:gd name="T1" fmla="*/ 29 h 38"/>
                  <a:gd name="T2" fmla="*/ 40 w 58"/>
                  <a:gd name="T3" fmla="*/ 5 h 38"/>
                  <a:gd name="T4" fmla="*/ 6 w 58"/>
                  <a:gd name="T5" fmla="*/ 9 h 38"/>
                  <a:gd name="T6" fmla="*/ 19 w 58"/>
                  <a:gd name="T7" fmla="*/ 33 h 38"/>
                  <a:gd name="T8" fmla="*/ 53 w 58"/>
                  <a:gd name="T9" fmla="*/ 29 h 38"/>
                </a:gdLst>
                <a:ahLst/>
                <a:cxnLst>
                  <a:cxn ang="0">
                    <a:pos x="T0" y="T1"/>
                  </a:cxn>
                  <a:cxn ang="0">
                    <a:pos x="T2" y="T3"/>
                  </a:cxn>
                  <a:cxn ang="0">
                    <a:pos x="T4" y="T5"/>
                  </a:cxn>
                  <a:cxn ang="0">
                    <a:pos x="T6" y="T7"/>
                  </a:cxn>
                  <a:cxn ang="0">
                    <a:pos x="T8" y="T9"/>
                  </a:cxn>
                </a:cxnLst>
                <a:rect l="0" t="0" r="r" b="b"/>
                <a:pathLst>
                  <a:path w="57" h="38">
                    <a:moveTo>
                      <a:pt x="53" y="29"/>
                    </a:moveTo>
                    <a:cubicBezTo>
                      <a:pt x="58" y="21"/>
                      <a:pt x="52" y="11"/>
                      <a:pt x="40" y="5"/>
                    </a:cubicBezTo>
                    <a:cubicBezTo>
                      <a:pt x="27" y="0"/>
                      <a:pt x="12" y="1"/>
                      <a:pt x="6" y="9"/>
                    </a:cubicBezTo>
                    <a:cubicBezTo>
                      <a:pt x="0" y="17"/>
                      <a:pt x="6" y="27"/>
                      <a:pt x="19" y="33"/>
                    </a:cubicBezTo>
                    <a:cubicBezTo>
                      <a:pt x="32" y="38"/>
                      <a:pt x="47" y="37"/>
                      <a:pt x="53"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6" name="Freeform 104"/>
              <p:cNvSpPr/>
              <p:nvPr/>
            </p:nvSpPr>
            <p:spPr bwMode="auto">
              <a:xfrm>
                <a:off x="8272463" y="1781175"/>
                <a:ext cx="153987" cy="128587"/>
              </a:xfrm>
              <a:custGeom>
                <a:avLst/>
                <a:gdLst>
                  <a:gd name="T0" fmla="*/ 35 w 41"/>
                  <a:gd name="T1" fmla="*/ 32 h 34"/>
                  <a:gd name="T2" fmla="*/ 31 w 41"/>
                  <a:gd name="T3" fmla="*/ 13 h 34"/>
                  <a:gd name="T4" fmla="*/ 6 w 41"/>
                  <a:gd name="T5" fmla="*/ 2 h 34"/>
                  <a:gd name="T6" fmla="*/ 9 w 41"/>
                  <a:gd name="T7" fmla="*/ 20 h 34"/>
                  <a:gd name="T8" fmla="*/ 35 w 41"/>
                  <a:gd name="T9" fmla="*/ 32 h 34"/>
                </a:gdLst>
                <a:ahLst/>
                <a:cxnLst>
                  <a:cxn ang="0">
                    <a:pos x="T0" y="T1"/>
                  </a:cxn>
                  <a:cxn ang="0">
                    <a:pos x="T2" y="T3"/>
                  </a:cxn>
                  <a:cxn ang="0">
                    <a:pos x="T4" y="T5"/>
                  </a:cxn>
                  <a:cxn ang="0">
                    <a:pos x="T6" y="T7"/>
                  </a:cxn>
                  <a:cxn ang="0">
                    <a:pos x="T8" y="T9"/>
                  </a:cxn>
                </a:cxnLst>
                <a:rect l="0" t="0" r="r" b="b"/>
                <a:pathLst>
                  <a:path w="41" h="34">
                    <a:moveTo>
                      <a:pt x="35" y="32"/>
                    </a:moveTo>
                    <a:cubicBezTo>
                      <a:pt x="41" y="30"/>
                      <a:pt x="39" y="22"/>
                      <a:pt x="31" y="13"/>
                    </a:cubicBezTo>
                    <a:cubicBezTo>
                      <a:pt x="23" y="5"/>
                      <a:pt x="12" y="0"/>
                      <a:pt x="6" y="2"/>
                    </a:cubicBezTo>
                    <a:cubicBezTo>
                      <a:pt x="0" y="3"/>
                      <a:pt x="1" y="12"/>
                      <a:pt x="9" y="20"/>
                    </a:cubicBezTo>
                    <a:cubicBezTo>
                      <a:pt x="17" y="28"/>
                      <a:pt x="29" y="34"/>
                      <a:pt x="35" y="3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7" name="Freeform 106"/>
              <p:cNvSpPr/>
              <p:nvPr/>
            </p:nvSpPr>
            <p:spPr bwMode="auto">
              <a:xfrm>
                <a:off x="7932738" y="1860550"/>
                <a:ext cx="206375" cy="207962"/>
              </a:xfrm>
              <a:custGeom>
                <a:avLst/>
                <a:gdLst>
                  <a:gd name="T0" fmla="*/ 10 w 55"/>
                  <a:gd name="T1" fmla="*/ 7 h 55"/>
                  <a:gd name="T2" fmla="*/ 45 w 55"/>
                  <a:gd name="T3" fmla="*/ 14 h 55"/>
                  <a:gd name="T4" fmla="*/ 45 w 55"/>
                  <a:gd name="T5" fmla="*/ 47 h 55"/>
                  <a:gd name="T6" fmla="*/ 10 w 55"/>
                  <a:gd name="T7" fmla="*/ 41 h 55"/>
                  <a:gd name="T8" fmla="*/ 10 w 55"/>
                  <a:gd name="T9" fmla="*/ 7 h 55"/>
                </a:gdLst>
                <a:ahLst/>
                <a:cxnLst>
                  <a:cxn ang="0">
                    <a:pos x="T0" y="T1"/>
                  </a:cxn>
                  <a:cxn ang="0">
                    <a:pos x="T2" y="T3"/>
                  </a:cxn>
                  <a:cxn ang="0">
                    <a:pos x="T4" y="T5"/>
                  </a:cxn>
                  <a:cxn ang="0">
                    <a:pos x="T6" y="T7"/>
                  </a:cxn>
                  <a:cxn ang="0">
                    <a:pos x="T8" y="T9"/>
                  </a:cxn>
                </a:cxnLst>
                <a:rect l="0" t="0" r="r" b="b"/>
                <a:pathLst>
                  <a:path w="55" h="55">
                    <a:moveTo>
                      <a:pt x="10" y="7"/>
                    </a:moveTo>
                    <a:cubicBezTo>
                      <a:pt x="20" y="0"/>
                      <a:pt x="35" y="2"/>
                      <a:pt x="45" y="14"/>
                    </a:cubicBezTo>
                    <a:cubicBezTo>
                      <a:pt x="55" y="25"/>
                      <a:pt x="55" y="40"/>
                      <a:pt x="45" y="47"/>
                    </a:cubicBezTo>
                    <a:cubicBezTo>
                      <a:pt x="36" y="55"/>
                      <a:pt x="20" y="52"/>
                      <a:pt x="10" y="41"/>
                    </a:cubicBezTo>
                    <a:cubicBezTo>
                      <a:pt x="0" y="30"/>
                      <a:pt x="0" y="15"/>
                      <a:pt x="10"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8" name="Freeform 107"/>
              <p:cNvSpPr/>
              <p:nvPr/>
            </p:nvSpPr>
            <p:spPr bwMode="auto">
              <a:xfrm>
                <a:off x="8177213" y="1876425"/>
                <a:ext cx="207962" cy="206375"/>
              </a:xfrm>
              <a:custGeom>
                <a:avLst/>
                <a:gdLst>
                  <a:gd name="T0" fmla="*/ 10 w 55"/>
                  <a:gd name="T1" fmla="*/ 8 h 55"/>
                  <a:gd name="T2" fmla="*/ 45 w 55"/>
                  <a:gd name="T3" fmla="*/ 14 h 55"/>
                  <a:gd name="T4" fmla="*/ 45 w 55"/>
                  <a:gd name="T5" fmla="*/ 48 h 55"/>
                  <a:gd name="T6" fmla="*/ 10 w 55"/>
                  <a:gd name="T7" fmla="*/ 41 h 55"/>
                  <a:gd name="T8" fmla="*/ 10 w 55"/>
                  <a:gd name="T9" fmla="*/ 8 h 55"/>
                </a:gdLst>
                <a:ahLst/>
                <a:cxnLst>
                  <a:cxn ang="0">
                    <a:pos x="T0" y="T1"/>
                  </a:cxn>
                  <a:cxn ang="0">
                    <a:pos x="T2" y="T3"/>
                  </a:cxn>
                  <a:cxn ang="0">
                    <a:pos x="T4" y="T5"/>
                  </a:cxn>
                  <a:cxn ang="0">
                    <a:pos x="T6" y="T7"/>
                  </a:cxn>
                  <a:cxn ang="0">
                    <a:pos x="T8" y="T9"/>
                  </a:cxn>
                </a:cxnLst>
                <a:rect l="0" t="0" r="r" b="b"/>
                <a:pathLst>
                  <a:path w="55" h="55">
                    <a:moveTo>
                      <a:pt x="10" y="8"/>
                    </a:moveTo>
                    <a:cubicBezTo>
                      <a:pt x="19" y="0"/>
                      <a:pt x="35" y="3"/>
                      <a:pt x="45" y="14"/>
                    </a:cubicBezTo>
                    <a:cubicBezTo>
                      <a:pt x="55" y="25"/>
                      <a:pt x="55" y="40"/>
                      <a:pt x="45" y="48"/>
                    </a:cubicBezTo>
                    <a:cubicBezTo>
                      <a:pt x="35" y="55"/>
                      <a:pt x="20" y="52"/>
                      <a:pt x="10" y="41"/>
                    </a:cubicBezTo>
                    <a:cubicBezTo>
                      <a:pt x="0" y="30"/>
                      <a:pt x="0" y="15"/>
                      <a:pt x="10"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9" name="Freeform 108"/>
              <p:cNvSpPr/>
              <p:nvPr/>
            </p:nvSpPr>
            <p:spPr bwMode="auto">
              <a:xfrm>
                <a:off x="8423275" y="1936750"/>
                <a:ext cx="168275" cy="165100"/>
              </a:xfrm>
              <a:custGeom>
                <a:avLst/>
                <a:gdLst>
                  <a:gd name="T0" fmla="*/ 9 w 45"/>
                  <a:gd name="T1" fmla="*/ 5 h 44"/>
                  <a:gd name="T2" fmla="*/ 38 w 45"/>
                  <a:gd name="T3" fmla="*/ 14 h 44"/>
                  <a:gd name="T4" fmla="*/ 36 w 45"/>
                  <a:gd name="T5" fmla="*/ 39 h 44"/>
                  <a:gd name="T6" fmla="*/ 8 w 45"/>
                  <a:gd name="T7" fmla="*/ 30 h 44"/>
                  <a:gd name="T8" fmla="*/ 9 w 45"/>
                  <a:gd name="T9" fmla="*/ 5 h 44"/>
                </a:gdLst>
                <a:ahLst/>
                <a:cxnLst>
                  <a:cxn ang="0">
                    <a:pos x="T0" y="T1"/>
                  </a:cxn>
                  <a:cxn ang="0">
                    <a:pos x="T2" y="T3"/>
                  </a:cxn>
                  <a:cxn ang="0">
                    <a:pos x="T4" y="T5"/>
                  </a:cxn>
                  <a:cxn ang="0">
                    <a:pos x="T6" y="T7"/>
                  </a:cxn>
                  <a:cxn ang="0">
                    <a:pos x="T8" y="T9"/>
                  </a:cxn>
                </a:cxnLst>
                <a:rect l="0" t="0" r="r" b="b"/>
                <a:pathLst>
                  <a:path w="45" h="44">
                    <a:moveTo>
                      <a:pt x="9" y="5"/>
                    </a:moveTo>
                    <a:cubicBezTo>
                      <a:pt x="17" y="0"/>
                      <a:pt x="30" y="4"/>
                      <a:pt x="38" y="14"/>
                    </a:cubicBezTo>
                    <a:cubicBezTo>
                      <a:pt x="45" y="23"/>
                      <a:pt x="45" y="35"/>
                      <a:pt x="36" y="39"/>
                    </a:cubicBezTo>
                    <a:cubicBezTo>
                      <a:pt x="28" y="44"/>
                      <a:pt x="15" y="40"/>
                      <a:pt x="8" y="30"/>
                    </a:cubicBezTo>
                    <a:cubicBezTo>
                      <a:pt x="0" y="21"/>
                      <a:pt x="1" y="9"/>
                      <a:pt x="9"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60" name="Oval 110"/>
              <p:cNvSpPr>
                <a:spLocks noChangeArrowheads="1"/>
              </p:cNvSpPr>
              <p:nvPr/>
            </p:nvSpPr>
            <p:spPr bwMode="auto">
              <a:xfrm>
                <a:off x="8075613" y="2074863"/>
                <a:ext cx="230187"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61" name="任意多边形 160"/>
              <p:cNvSpPr/>
              <p:nvPr/>
            </p:nvSpPr>
            <p:spPr bwMode="auto">
              <a:xfrm>
                <a:off x="7684528" y="1646544"/>
                <a:ext cx="152479" cy="52240"/>
              </a:xfrm>
              <a:custGeom>
                <a:avLst/>
                <a:gdLst>
                  <a:gd name="connsiteX0" fmla="*/ 144514 w 152479"/>
                  <a:gd name="connsiteY0" fmla="*/ 0 h 52240"/>
                  <a:gd name="connsiteX1" fmla="*/ 151932 w 152479"/>
                  <a:gd name="connsiteY1" fmla="*/ 10081 h 52240"/>
                  <a:gd name="connsiteX2" fmla="*/ 149573 w 152479"/>
                  <a:gd name="connsiteY2" fmla="*/ 25411 h 52240"/>
                  <a:gd name="connsiteX3" fmla="*/ 55205 w 152479"/>
                  <a:gd name="connsiteY3" fmla="*/ 51525 h 52240"/>
                  <a:gd name="connsiteX4" fmla="*/ 0 w 152479"/>
                  <a:gd name="connsiteY4" fmla="*/ 24246 h 52240"/>
                  <a:gd name="connsiteX5" fmla="*/ 2136 w 152479"/>
                  <a:gd name="connsiteY5" fmla="*/ 11789 h 52240"/>
                  <a:gd name="connsiteX6" fmla="*/ 47267 w 152479"/>
                  <a:gd name="connsiteY6" fmla="*/ 4907 h 52240"/>
                  <a:gd name="connsiteX7" fmla="*/ 144514 w 152479"/>
                  <a:gd name="connsiteY7" fmla="*/ 0 h 5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79" h="52240">
                    <a:moveTo>
                      <a:pt x="144514" y="0"/>
                    </a:moveTo>
                    <a:lnTo>
                      <a:pt x="151932" y="10081"/>
                    </a:lnTo>
                    <a:cubicBezTo>
                      <a:pt x="153112" y="14686"/>
                      <a:pt x="152404" y="19815"/>
                      <a:pt x="149573" y="25411"/>
                    </a:cubicBezTo>
                    <a:cubicBezTo>
                      <a:pt x="138249" y="44064"/>
                      <a:pt x="96727" y="55256"/>
                      <a:pt x="55205" y="51525"/>
                    </a:cubicBezTo>
                    <a:cubicBezTo>
                      <a:pt x="24064" y="48727"/>
                      <a:pt x="3539" y="37536"/>
                      <a:pt x="0" y="24246"/>
                    </a:cubicBezTo>
                    <a:lnTo>
                      <a:pt x="2136" y="11789"/>
                    </a:lnTo>
                    <a:lnTo>
                      <a:pt x="47267" y="4907"/>
                    </a:lnTo>
                    <a:lnTo>
                      <a:pt x="14451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2" name="任意多边形 161"/>
              <p:cNvSpPr/>
              <p:nvPr/>
            </p:nvSpPr>
            <p:spPr bwMode="auto">
              <a:xfrm>
                <a:off x="7898290" y="1649440"/>
                <a:ext cx="162538" cy="61250"/>
              </a:xfrm>
              <a:custGeom>
                <a:avLst/>
                <a:gdLst>
                  <a:gd name="connsiteX0" fmla="*/ 269 w 162538"/>
                  <a:gd name="connsiteY0" fmla="*/ 0 h 61250"/>
                  <a:gd name="connsiteX1" fmla="*/ 40129 w 162538"/>
                  <a:gd name="connsiteY1" fmla="*/ 2011 h 61250"/>
                  <a:gd name="connsiteX2" fmla="*/ 140457 w 162538"/>
                  <a:gd name="connsiteY2" fmla="*/ 17311 h 61250"/>
                  <a:gd name="connsiteX3" fmla="*/ 158547 w 162538"/>
                  <a:gd name="connsiteY3" fmla="*/ 21959 h 61250"/>
                  <a:gd name="connsiteX4" fmla="*/ 162538 w 162538"/>
                  <a:gd name="connsiteY4" fmla="*/ 34342 h 61250"/>
                  <a:gd name="connsiteX5" fmla="*/ 155194 w 162538"/>
                  <a:gd name="connsiteY5" fmla="*/ 49820 h 61250"/>
                  <a:gd name="connsiteX6" fmla="*/ 49059 w 162538"/>
                  <a:gd name="connsiteY6" fmla="*/ 49820 h 61250"/>
                  <a:gd name="connsiteX7" fmla="*/ 19 w 162538"/>
                  <a:gd name="connsiteY7" fmla="*/ 528 h 61250"/>
                  <a:gd name="connsiteX8" fmla="*/ 269 w 162538"/>
                  <a:gd name="connsiteY8" fmla="*/ 0 h 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38" h="61250">
                    <a:moveTo>
                      <a:pt x="269" y="0"/>
                    </a:moveTo>
                    <a:lnTo>
                      <a:pt x="40129" y="2011"/>
                    </a:lnTo>
                    <a:cubicBezTo>
                      <a:pt x="74097" y="5458"/>
                      <a:pt x="107568" y="10586"/>
                      <a:pt x="140457" y="17311"/>
                    </a:cubicBezTo>
                    <a:lnTo>
                      <a:pt x="158547" y="21959"/>
                    </a:lnTo>
                    <a:lnTo>
                      <a:pt x="162538" y="34342"/>
                    </a:lnTo>
                    <a:cubicBezTo>
                      <a:pt x="162301" y="39819"/>
                      <a:pt x="159932" y="45057"/>
                      <a:pt x="155194" y="49820"/>
                    </a:cubicBezTo>
                    <a:cubicBezTo>
                      <a:pt x="136242" y="65060"/>
                      <a:pt x="90755" y="65060"/>
                      <a:pt x="49059" y="49820"/>
                    </a:cubicBezTo>
                    <a:cubicBezTo>
                      <a:pt x="17787" y="35532"/>
                      <a:pt x="-692" y="16959"/>
                      <a:pt x="19" y="528"/>
                    </a:cubicBezTo>
                    <a:lnTo>
                      <a:pt x="2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3" name="任意多边形 162"/>
              <p:cNvSpPr/>
              <p:nvPr/>
            </p:nvSpPr>
            <p:spPr bwMode="auto">
              <a:xfrm>
                <a:off x="7469261" y="1671783"/>
                <a:ext cx="143150" cy="63434"/>
              </a:xfrm>
              <a:custGeom>
                <a:avLst/>
                <a:gdLst>
                  <a:gd name="connsiteX0" fmla="*/ 142620 w 143150"/>
                  <a:gd name="connsiteY0" fmla="*/ 0 h 63434"/>
                  <a:gd name="connsiteX1" fmla="*/ 143150 w 143150"/>
                  <a:gd name="connsiteY1" fmla="*/ 8173 h 63434"/>
                  <a:gd name="connsiteX2" fmla="*/ 63465 w 143150"/>
                  <a:gd name="connsiteY2" fmla="*/ 60624 h 63434"/>
                  <a:gd name="connsiteX3" fmla="*/ 1568 w 143150"/>
                  <a:gd name="connsiteY3" fmla="*/ 52194 h 63434"/>
                  <a:gd name="connsiteX4" fmla="*/ 0 w 143150"/>
                  <a:gd name="connsiteY4" fmla="*/ 43754 h 63434"/>
                  <a:gd name="connsiteX5" fmla="*/ 65371 w 143150"/>
                  <a:gd name="connsiteY5" fmla="*/ 19847 h 63434"/>
                  <a:gd name="connsiteX6" fmla="*/ 142620 w 143150"/>
                  <a:gd name="connsiteY6" fmla="*/ 0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50" h="63434">
                    <a:moveTo>
                      <a:pt x="142620" y="0"/>
                    </a:moveTo>
                    <a:lnTo>
                      <a:pt x="143150" y="8173"/>
                    </a:lnTo>
                    <a:cubicBezTo>
                      <a:pt x="139356" y="26906"/>
                      <a:pt x="101411" y="53131"/>
                      <a:pt x="63465" y="60624"/>
                    </a:cubicBezTo>
                    <a:cubicBezTo>
                      <a:pt x="32161" y="66244"/>
                      <a:pt x="9393" y="63434"/>
                      <a:pt x="1568" y="52194"/>
                    </a:cubicBezTo>
                    <a:lnTo>
                      <a:pt x="0" y="43754"/>
                    </a:lnTo>
                    <a:lnTo>
                      <a:pt x="65371" y="19847"/>
                    </a:lnTo>
                    <a:lnTo>
                      <a:pt x="14262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4" name="任意多边形 163"/>
              <p:cNvSpPr/>
              <p:nvPr/>
            </p:nvSpPr>
            <p:spPr bwMode="auto">
              <a:xfrm>
                <a:off x="8137535" y="1692345"/>
                <a:ext cx="134233" cy="56543"/>
              </a:xfrm>
              <a:custGeom>
                <a:avLst/>
                <a:gdLst>
                  <a:gd name="connsiteX0" fmla="*/ 0 w 134233"/>
                  <a:gd name="connsiteY0" fmla="*/ 0 h 56543"/>
                  <a:gd name="connsiteX1" fmla="*/ 90882 w 134233"/>
                  <a:gd name="connsiteY1" fmla="*/ 33237 h 56543"/>
                  <a:gd name="connsiteX2" fmla="*/ 134233 w 134233"/>
                  <a:gd name="connsiteY2" fmla="*/ 54104 h 56543"/>
                  <a:gd name="connsiteX3" fmla="*/ 130268 w 134233"/>
                  <a:gd name="connsiteY3" fmla="*/ 55623 h 56543"/>
                  <a:gd name="connsiteX4" fmla="*/ 43845 w 134233"/>
                  <a:gd name="connsiteY4" fmla="*/ 40718 h 56543"/>
                  <a:gd name="connsiteX5" fmla="*/ 2371 w 134233"/>
                  <a:gd name="connsiteY5" fmla="*/ 9014 h 56543"/>
                  <a:gd name="connsiteX6" fmla="*/ 0 w 134233"/>
                  <a:gd name="connsiteY6" fmla="*/ 0 h 5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33" h="56543">
                    <a:moveTo>
                      <a:pt x="0" y="0"/>
                    </a:moveTo>
                    <a:lnTo>
                      <a:pt x="90882" y="33237"/>
                    </a:lnTo>
                    <a:lnTo>
                      <a:pt x="134233" y="54104"/>
                    </a:lnTo>
                    <a:lnTo>
                      <a:pt x="130268" y="55623"/>
                    </a:lnTo>
                    <a:cubicBezTo>
                      <a:pt x="106762" y="59172"/>
                      <a:pt x="72122" y="52074"/>
                      <a:pt x="43845" y="40718"/>
                    </a:cubicBezTo>
                    <a:cubicBezTo>
                      <a:pt x="23108" y="31254"/>
                      <a:pt x="8969" y="19897"/>
                      <a:pt x="2371" y="9014"/>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5" name="任意多边形 164"/>
              <p:cNvSpPr/>
              <p:nvPr/>
            </p:nvSpPr>
            <p:spPr bwMode="auto">
              <a:xfrm>
                <a:off x="7163407" y="1817647"/>
                <a:ext cx="121434" cy="113937"/>
              </a:xfrm>
              <a:custGeom>
                <a:avLst/>
                <a:gdLst>
                  <a:gd name="connsiteX0" fmla="*/ 108437 w 121434"/>
                  <a:gd name="connsiteY0" fmla="*/ 0 h 113937"/>
                  <a:gd name="connsiteX1" fmla="*/ 113636 w 121434"/>
                  <a:gd name="connsiteY1" fmla="*/ 1036 h 113937"/>
                  <a:gd name="connsiteX2" fmla="*/ 121023 w 121434"/>
                  <a:gd name="connsiteY2" fmla="*/ 13209 h 113937"/>
                  <a:gd name="connsiteX3" fmla="*/ 68076 w 121434"/>
                  <a:gd name="connsiteY3" fmla="*/ 96412 h 113937"/>
                  <a:gd name="connsiteX4" fmla="*/ 0 w 121434"/>
                  <a:gd name="connsiteY4" fmla="*/ 100194 h 113937"/>
                  <a:gd name="connsiteX5" fmla="*/ 2136 w 121434"/>
                  <a:gd name="connsiteY5" fmla="*/ 83510 h 113937"/>
                  <a:gd name="connsiteX6" fmla="*/ 28964 w 121434"/>
                  <a:gd name="connsiteY6" fmla="*/ 59147 h 113937"/>
                  <a:gd name="connsiteX7" fmla="*/ 106751 w 121434"/>
                  <a:gd name="connsiteY7" fmla="*/ 1024 h 113937"/>
                  <a:gd name="connsiteX8" fmla="*/ 108437 w 121434"/>
                  <a:gd name="connsiteY8" fmla="*/ 0 h 11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34" h="113936">
                    <a:moveTo>
                      <a:pt x="108437" y="0"/>
                    </a:moveTo>
                    <a:lnTo>
                      <a:pt x="113636" y="1036"/>
                    </a:lnTo>
                    <a:cubicBezTo>
                      <a:pt x="117477" y="3518"/>
                      <a:pt x="120077" y="7536"/>
                      <a:pt x="121023" y="13209"/>
                    </a:cubicBezTo>
                    <a:cubicBezTo>
                      <a:pt x="124805" y="35901"/>
                      <a:pt x="102113" y="73720"/>
                      <a:pt x="68076" y="96412"/>
                    </a:cubicBezTo>
                    <a:cubicBezTo>
                      <a:pt x="34038" y="119104"/>
                      <a:pt x="3782" y="119104"/>
                      <a:pt x="0" y="100194"/>
                    </a:cubicBezTo>
                    <a:lnTo>
                      <a:pt x="2136" y="83510"/>
                    </a:lnTo>
                    <a:lnTo>
                      <a:pt x="28964" y="59147"/>
                    </a:lnTo>
                    <a:cubicBezTo>
                      <a:pt x="53915" y="38571"/>
                      <a:pt x="79873" y="19169"/>
                      <a:pt x="106751" y="1024"/>
                    </a:cubicBezTo>
                    <a:lnTo>
                      <a:pt x="10843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6" name="任意多边形 165"/>
              <p:cNvSpPr/>
              <p:nvPr/>
            </p:nvSpPr>
            <p:spPr bwMode="auto">
              <a:xfrm>
                <a:off x="8475227" y="1874838"/>
                <a:ext cx="87788" cy="81870"/>
              </a:xfrm>
              <a:custGeom>
                <a:avLst/>
                <a:gdLst>
                  <a:gd name="connsiteX0" fmla="*/ 0 w 87788"/>
                  <a:gd name="connsiteY0" fmla="*/ 0 h 81870"/>
                  <a:gd name="connsiteX1" fmla="*/ 2616 w 87788"/>
                  <a:gd name="connsiteY1" fmla="*/ 1955 h 81870"/>
                  <a:gd name="connsiteX2" fmla="*/ 74372 w 87788"/>
                  <a:gd name="connsiteY2" fmla="*/ 67120 h 81870"/>
                  <a:gd name="connsiteX3" fmla="*/ 87788 w 87788"/>
                  <a:gd name="connsiteY3" fmla="*/ 81870 h 81870"/>
                  <a:gd name="connsiteX4" fmla="*/ 78053 w 87788"/>
                  <a:gd name="connsiteY4" fmla="*/ 78408 h 81870"/>
                  <a:gd name="connsiteX5" fmla="*/ 26881 w 87788"/>
                  <a:gd name="connsiteY5" fmla="*/ 43061 h 81870"/>
                  <a:gd name="connsiteX6" fmla="*/ 8689 w 87788"/>
                  <a:gd name="connsiteY6" fmla="*/ 19202 h 81870"/>
                  <a:gd name="connsiteX7" fmla="*/ 0 w 87788"/>
                  <a:gd name="connsiteY7" fmla="*/ 0 h 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88" h="81870">
                    <a:moveTo>
                      <a:pt x="0" y="0"/>
                    </a:moveTo>
                    <a:lnTo>
                      <a:pt x="2616" y="1955"/>
                    </a:lnTo>
                    <a:cubicBezTo>
                      <a:pt x="27568" y="22531"/>
                      <a:pt x="51515" y="44281"/>
                      <a:pt x="74372" y="67120"/>
                    </a:cubicBezTo>
                    <a:lnTo>
                      <a:pt x="87788" y="81870"/>
                    </a:lnTo>
                    <a:lnTo>
                      <a:pt x="78053" y="78408"/>
                    </a:lnTo>
                    <a:cubicBezTo>
                      <a:pt x="60683" y="70396"/>
                      <a:pt x="41904" y="58142"/>
                      <a:pt x="26881" y="43061"/>
                    </a:cubicBezTo>
                    <a:cubicBezTo>
                      <a:pt x="19369" y="34578"/>
                      <a:pt x="13266" y="26566"/>
                      <a:pt x="8689" y="1920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7" name="任意多边形 166"/>
              <p:cNvSpPr/>
              <p:nvPr/>
            </p:nvSpPr>
            <p:spPr bwMode="auto">
              <a:xfrm>
                <a:off x="7014683" y="1964178"/>
                <a:ext cx="117882" cy="154902"/>
              </a:xfrm>
              <a:custGeom>
                <a:avLst/>
                <a:gdLst>
                  <a:gd name="connsiteX0" fmla="*/ 87305 w 117882"/>
                  <a:gd name="connsiteY0" fmla="*/ 1423 h 154902"/>
                  <a:gd name="connsiteX1" fmla="*/ 114598 w 117882"/>
                  <a:gd name="connsiteY1" fmla="*/ 12812 h 154902"/>
                  <a:gd name="connsiteX2" fmla="*/ 73187 w 117882"/>
                  <a:gd name="connsiteY2" fmla="*/ 122902 h 154902"/>
                  <a:gd name="connsiteX3" fmla="*/ 1660 w 117882"/>
                  <a:gd name="connsiteY3" fmla="*/ 141883 h 154902"/>
                  <a:gd name="connsiteX4" fmla="*/ 8247 w 117882"/>
                  <a:gd name="connsiteY4" fmla="*/ 93007 h 154902"/>
                  <a:gd name="connsiteX5" fmla="*/ 8701 w 117882"/>
                  <a:gd name="connsiteY5" fmla="*/ 92259 h 154902"/>
                  <a:gd name="connsiteX6" fmla="*/ 40716 w 117882"/>
                  <a:gd name="connsiteY6" fmla="*/ 49479 h 154902"/>
                  <a:gd name="connsiteX7" fmla="*/ 81729 w 117882"/>
                  <a:gd name="connsiteY7" fmla="*/ 4389 h 154902"/>
                  <a:gd name="connsiteX8" fmla="*/ 87305 w 117882"/>
                  <a:gd name="connsiteY8" fmla="*/ 1423 h 1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82" h="154902">
                    <a:moveTo>
                      <a:pt x="87305" y="1423"/>
                    </a:moveTo>
                    <a:cubicBezTo>
                      <a:pt x="100481" y="-2373"/>
                      <a:pt x="110833" y="1423"/>
                      <a:pt x="114598" y="12812"/>
                    </a:cubicBezTo>
                    <a:cubicBezTo>
                      <a:pt x="125892" y="39386"/>
                      <a:pt x="107069" y="84940"/>
                      <a:pt x="73187" y="122902"/>
                    </a:cubicBezTo>
                    <a:cubicBezTo>
                      <a:pt x="43070" y="157068"/>
                      <a:pt x="9189" y="164660"/>
                      <a:pt x="1660" y="141883"/>
                    </a:cubicBezTo>
                    <a:cubicBezTo>
                      <a:pt x="-2105" y="130495"/>
                      <a:pt x="718" y="112463"/>
                      <a:pt x="8247" y="93007"/>
                    </a:cubicBezTo>
                    <a:lnTo>
                      <a:pt x="8701" y="92259"/>
                    </a:lnTo>
                    <a:lnTo>
                      <a:pt x="40716" y="49479"/>
                    </a:lnTo>
                    <a:lnTo>
                      <a:pt x="81729" y="4389"/>
                    </a:lnTo>
                    <a:lnTo>
                      <a:pt x="87305" y="1423"/>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8" name="任意多边形 167"/>
              <p:cNvSpPr/>
              <p:nvPr/>
            </p:nvSpPr>
            <p:spPr bwMode="auto">
              <a:xfrm>
                <a:off x="8619761" y="2032698"/>
                <a:ext cx="87398" cy="118364"/>
              </a:xfrm>
              <a:custGeom>
                <a:avLst/>
                <a:gdLst>
                  <a:gd name="connsiteX0" fmla="*/ 9304 w 87398"/>
                  <a:gd name="connsiteY0" fmla="*/ 0 h 118364"/>
                  <a:gd name="connsiteX1" fmla="*/ 53222 w 87398"/>
                  <a:gd name="connsiteY1" fmla="*/ 58685 h 118364"/>
                  <a:gd name="connsiteX2" fmla="*/ 87398 w 87398"/>
                  <a:gd name="connsiteY2" fmla="*/ 114897 h 118364"/>
                  <a:gd name="connsiteX3" fmla="*/ 74447 w 87398"/>
                  <a:gd name="connsiteY3" fmla="*/ 118364 h 118364"/>
                  <a:gd name="connsiteX4" fmla="*/ 6040 w 87398"/>
                  <a:gd name="connsiteY4" fmla="*/ 50601 h 118364"/>
                  <a:gd name="connsiteX5" fmla="*/ 3665 w 87398"/>
                  <a:gd name="connsiteY5" fmla="*/ 6366 h 118364"/>
                  <a:gd name="connsiteX6" fmla="*/ 9304 w 87398"/>
                  <a:gd name="connsiteY6" fmla="*/ 0 h 1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8" h="118364">
                    <a:moveTo>
                      <a:pt x="9304" y="0"/>
                    </a:moveTo>
                    <a:lnTo>
                      <a:pt x="53222" y="58685"/>
                    </a:lnTo>
                    <a:lnTo>
                      <a:pt x="87398" y="114897"/>
                    </a:lnTo>
                    <a:lnTo>
                      <a:pt x="74447" y="118364"/>
                    </a:lnTo>
                    <a:cubicBezTo>
                      <a:pt x="47844" y="114600"/>
                      <a:pt x="17442" y="88247"/>
                      <a:pt x="6040" y="50601"/>
                    </a:cubicBezTo>
                    <a:cubicBezTo>
                      <a:pt x="-1561" y="33660"/>
                      <a:pt x="-1561" y="17660"/>
                      <a:pt x="3665" y="6366"/>
                    </a:cubicBezTo>
                    <a:lnTo>
                      <a:pt x="930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9" name="任意多边形 168"/>
              <p:cNvSpPr/>
              <p:nvPr/>
            </p:nvSpPr>
            <p:spPr bwMode="auto">
              <a:xfrm>
                <a:off x="6901866" y="2190789"/>
                <a:ext cx="89815" cy="157084"/>
              </a:xfrm>
              <a:custGeom>
                <a:avLst/>
                <a:gdLst>
                  <a:gd name="connsiteX0" fmla="*/ 69495 w 89815"/>
                  <a:gd name="connsiteY0" fmla="*/ 1161 h 157084"/>
                  <a:gd name="connsiteX1" fmla="*/ 80783 w 89815"/>
                  <a:gd name="connsiteY1" fmla="*/ 91754 h 157084"/>
                  <a:gd name="connsiteX2" fmla="*/ 16813 w 89815"/>
                  <a:gd name="connsiteY2" fmla="*/ 155924 h 157084"/>
                  <a:gd name="connsiteX3" fmla="*/ 9287 w 89815"/>
                  <a:gd name="connsiteY3" fmla="*/ 65331 h 157084"/>
                  <a:gd name="connsiteX4" fmla="*/ 69495 w 89815"/>
                  <a:gd name="connsiteY4" fmla="*/ 1161 h 15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5" h="157084">
                    <a:moveTo>
                      <a:pt x="69495" y="1161"/>
                    </a:moveTo>
                    <a:cubicBezTo>
                      <a:pt x="92072" y="8710"/>
                      <a:pt x="95835" y="46457"/>
                      <a:pt x="80783" y="91754"/>
                    </a:cubicBezTo>
                    <a:cubicBezTo>
                      <a:pt x="65732" y="133275"/>
                      <a:pt x="35628" y="163473"/>
                      <a:pt x="16813" y="155924"/>
                    </a:cubicBezTo>
                    <a:cubicBezTo>
                      <a:pt x="-2002" y="148374"/>
                      <a:pt x="-5765" y="106852"/>
                      <a:pt x="9287" y="65331"/>
                    </a:cubicBezTo>
                    <a:cubicBezTo>
                      <a:pt x="20576" y="23809"/>
                      <a:pt x="50680" y="-6389"/>
                      <a:pt x="69495" y="116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0" name="任意多边形 169"/>
              <p:cNvSpPr/>
              <p:nvPr/>
            </p:nvSpPr>
            <p:spPr bwMode="auto">
              <a:xfrm>
                <a:off x="8747632" y="2235793"/>
                <a:ext cx="50364" cy="114050"/>
              </a:xfrm>
              <a:custGeom>
                <a:avLst/>
                <a:gdLst>
                  <a:gd name="connsiteX0" fmla="*/ 5451 w 50364"/>
                  <a:gd name="connsiteY0" fmla="*/ 0 h 114050"/>
                  <a:gd name="connsiteX1" fmla="*/ 18513 w 50364"/>
                  <a:gd name="connsiteY1" fmla="*/ 27094 h 114050"/>
                  <a:gd name="connsiteX2" fmla="*/ 50364 w 50364"/>
                  <a:gd name="connsiteY2" fmla="*/ 114050 h 114050"/>
                  <a:gd name="connsiteX3" fmla="*/ 38784 w 50364"/>
                  <a:gd name="connsiteY3" fmla="*/ 113809 h 114050"/>
                  <a:gd name="connsiteX4" fmla="*/ 2351 w 50364"/>
                  <a:gd name="connsiteY4" fmla="*/ 58031 h 114050"/>
                  <a:gd name="connsiteX5" fmla="*/ 4256 w 50364"/>
                  <a:gd name="connsiteY5" fmla="*/ 2369 h 114050"/>
                  <a:gd name="connsiteX6" fmla="*/ 5451 w 50364"/>
                  <a:gd name="connsiteY6" fmla="*/ 0 h 1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4" h="114049">
                    <a:moveTo>
                      <a:pt x="5451" y="0"/>
                    </a:moveTo>
                    <a:lnTo>
                      <a:pt x="18513" y="27094"/>
                    </a:lnTo>
                    <a:lnTo>
                      <a:pt x="50364" y="114050"/>
                    </a:lnTo>
                    <a:lnTo>
                      <a:pt x="38784" y="113809"/>
                    </a:lnTo>
                    <a:cubicBezTo>
                      <a:pt x="22354" y="107846"/>
                      <a:pt x="8066" y="86095"/>
                      <a:pt x="2351" y="58031"/>
                    </a:cubicBezTo>
                    <a:cubicBezTo>
                      <a:pt x="-1459" y="37450"/>
                      <a:pt x="-506" y="17805"/>
                      <a:pt x="4256" y="2369"/>
                    </a:cubicBezTo>
                    <a:lnTo>
                      <a:pt x="5451"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1" name="任意多边形 170"/>
              <p:cNvSpPr/>
              <p:nvPr/>
            </p:nvSpPr>
            <p:spPr bwMode="auto">
              <a:xfrm>
                <a:off x="6838728" y="2406650"/>
                <a:ext cx="60963" cy="152069"/>
              </a:xfrm>
              <a:custGeom>
                <a:avLst/>
                <a:gdLst>
                  <a:gd name="connsiteX0" fmla="*/ 41498 w 60963"/>
                  <a:gd name="connsiteY0" fmla="*/ 0 h 152069"/>
                  <a:gd name="connsiteX1" fmla="*/ 60019 w 60963"/>
                  <a:gd name="connsiteY1" fmla="*/ 79685 h 152069"/>
                  <a:gd name="connsiteX2" fmla="*/ 19273 w 60963"/>
                  <a:gd name="connsiteY2" fmla="*/ 151781 h 152069"/>
                  <a:gd name="connsiteX3" fmla="*/ 0 w 60963"/>
                  <a:gd name="connsiteY3" fmla="*/ 102155 h 152069"/>
                  <a:gd name="connsiteX4" fmla="*/ 421 w 60963"/>
                  <a:gd name="connsiteY4" fmla="*/ 85329 h 152069"/>
                  <a:gd name="connsiteX5" fmla="*/ 4928 w 60963"/>
                  <a:gd name="connsiteY5" fmla="*/ 55823 h 152069"/>
                  <a:gd name="connsiteX6" fmla="*/ 8161 w 60963"/>
                  <a:gd name="connsiteY6" fmla="*/ 43222 h 152069"/>
                  <a:gd name="connsiteX7" fmla="*/ 41498 w 60963"/>
                  <a:gd name="connsiteY7" fmla="*/ 0 h 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3" h="152069">
                    <a:moveTo>
                      <a:pt x="41498" y="0"/>
                    </a:moveTo>
                    <a:cubicBezTo>
                      <a:pt x="56315" y="3795"/>
                      <a:pt x="63723" y="37945"/>
                      <a:pt x="60019" y="79685"/>
                    </a:cubicBezTo>
                    <a:cubicBezTo>
                      <a:pt x="52611" y="121425"/>
                      <a:pt x="34090" y="155575"/>
                      <a:pt x="19273" y="151781"/>
                    </a:cubicBezTo>
                    <a:cubicBezTo>
                      <a:pt x="8161" y="151781"/>
                      <a:pt x="1215" y="130437"/>
                      <a:pt x="0" y="102155"/>
                    </a:cubicBezTo>
                    <a:lnTo>
                      <a:pt x="421" y="85329"/>
                    </a:lnTo>
                    <a:lnTo>
                      <a:pt x="4928" y="55823"/>
                    </a:lnTo>
                    <a:lnTo>
                      <a:pt x="8161" y="43222"/>
                    </a:lnTo>
                    <a:cubicBezTo>
                      <a:pt x="17190" y="17075"/>
                      <a:pt x="30386" y="0"/>
                      <a:pt x="41498" y="0"/>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2" name="任意多边形 171"/>
              <p:cNvSpPr/>
              <p:nvPr/>
            </p:nvSpPr>
            <p:spPr bwMode="auto">
              <a:xfrm>
                <a:off x="8799605" y="2606645"/>
                <a:ext cx="45947" cy="166439"/>
              </a:xfrm>
              <a:custGeom>
                <a:avLst/>
                <a:gdLst>
                  <a:gd name="connsiteX0" fmla="*/ 43458 w 45947"/>
                  <a:gd name="connsiteY0" fmla="*/ 0 h 166439"/>
                  <a:gd name="connsiteX1" fmla="*/ 45947 w 45947"/>
                  <a:gd name="connsiteY1" fmla="*/ 49243 h 166439"/>
                  <a:gd name="connsiteX2" fmla="*/ 40730 w 45947"/>
                  <a:gd name="connsiteY2" fmla="*/ 152474 h 166439"/>
                  <a:gd name="connsiteX3" fmla="*/ 38718 w 45947"/>
                  <a:gd name="connsiteY3" fmla="*/ 165647 h 166439"/>
                  <a:gd name="connsiteX4" fmla="*/ 37945 w 45947"/>
                  <a:gd name="connsiteY4" fmla="*/ 166123 h 166439"/>
                  <a:gd name="connsiteX5" fmla="*/ 480 w 45947"/>
                  <a:gd name="connsiteY5" fmla="*/ 90717 h 166439"/>
                  <a:gd name="connsiteX6" fmla="*/ 30511 w 45947"/>
                  <a:gd name="connsiteY6" fmla="*/ 8005 h 166439"/>
                  <a:gd name="connsiteX7" fmla="*/ 43458 w 45947"/>
                  <a:gd name="connsiteY7" fmla="*/ 0 h 1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7" h="166439">
                    <a:moveTo>
                      <a:pt x="43458" y="0"/>
                    </a:moveTo>
                    <a:lnTo>
                      <a:pt x="45947" y="49243"/>
                    </a:lnTo>
                    <a:cubicBezTo>
                      <a:pt x="45947" y="84094"/>
                      <a:pt x="44180" y="118532"/>
                      <a:pt x="40730" y="152474"/>
                    </a:cubicBezTo>
                    <a:lnTo>
                      <a:pt x="38718" y="165647"/>
                    </a:lnTo>
                    <a:lnTo>
                      <a:pt x="37945" y="166123"/>
                    </a:lnTo>
                    <a:cubicBezTo>
                      <a:pt x="15466" y="169893"/>
                      <a:pt x="-3266" y="139731"/>
                      <a:pt x="480" y="90717"/>
                    </a:cubicBezTo>
                    <a:cubicBezTo>
                      <a:pt x="480" y="56784"/>
                      <a:pt x="13124" y="24972"/>
                      <a:pt x="30511" y="8005"/>
                    </a:cubicBezTo>
                    <a:lnTo>
                      <a:pt x="434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3" name="任意多边形 172"/>
              <p:cNvSpPr/>
              <p:nvPr/>
            </p:nvSpPr>
            <p:spPr bwMode="auto">
              <a:xfrm>
                <a:off x="6824663" y="2644848"/>
                <a:ext cx="14722" cy="132699"/>
              </a:xfrm>
              <a:custGeom>
                <a:avLst/>
                <a:gdLst>
                  <a:gd name="connsiteX0" fmla="*/ 558 w 14722"/>
                  <a:gd name="connsiteY0" fmla="*/ 0 h 132699"/>
                  <a:gd name="connsiteX1" fmla="*/ 3572 w 14722"/>
                  <a:gd name="connsiteY1" fmla="*/ 6646 h 132699"/>
                  <a:gd name="connsiteX2" fmla="*/ 13758 w 14722"/>
                  <a:gd name="connsiteY2" fmla="*/ 63132 h 132699"/>
                  <a:gd name="connsiteX3" fmla="*/ 11906 w 14722"/>
                  <a:gd name="connsiteY3" fmla="*/ 120088 h 132699"/>
                  <a:gd name="connsiteX4" fmla="*/ 8031 w 14722"/>
                  <a:gd name="connsiteY4" fmla="*/ 132699 h 132699"/>
                  <a:gd name="connsiteX5" fmla="*/ 5217 w 14722"/>
                  <a:gd name="connsiteY5" fmla="*/ 114271 h 132699"/>
                  <a:gd name="connsiteX6" fmla="*/ 0 w 14722"/>
                  <a:gd name="connsiteY6" fmla="*/ 11040 h 132699"/>
                  <a:gd name="connsiteX7" fmla="*/ 558 w 14722"/>
                  <a:gd name="connsiteY7" fmla="*/ 0 h 13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2" h="132699">
                    <a:moveTo>
                      <a:pt x="558" y="0"/>
                    </a:moveTo>
                    <a:lnTo>
                      <a:pt x="3572" y="6646"/>
                    </a:lnTo>
                    <a:cubicBezTo>
                      <a:pt x="8202" y="20768"/>
                      <a:pt x="11906" y="40538"/>
                      <a:pt x="13758" y="63132"/>
                    </a:cubicBezTo>
                    <a:cubicBezTo>
                      <a:pt x="15610" y="85726"/>
                      <a:pt x="14684" y="105496"/>
                      <a:pt x="11906" y="120088"/>
                    </a:cubicBezTo>
                    <a:lnTo>
                      <a:pt x="8031" y="132699"/>
                    </a:lnTo>
                    <a:lnTo>
                      <a:pt x="5217" y="114271"/>
                    </a:lnTo>
                    <a:cubicBezTo>
                      <a:pt x="1767" y="80329"/>
                      <a:pt x="0" y="45891"/>
                      <a:pt x="0" y="11040"/>
                    </a:cubicBezTo>
                    <a:lnTo>
                      <a:pt x="5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4" name="任意多边形 173"/>
              <p:cNvSpPr/>
              <p:nvPr/>
            </p:nvSpPr>
            <p:spPr bwMode="auto">
              <a:xfrm>
                <a:off x="6840060" y="2821264"/>
                <a:ext cx="61975" cy="143591"/>
              </a:xfrm>
              <a:custGeom>
                <a:avLst/>
                <a:gdLst>
                  <a:gd name="connsiteX0" fmla="*/ 6829 w 61975"/>
                  <a:gd name="connsiteY0" fmla="*/ 319 h 143591"/>
                  <a:gd name="connsiteX1" fmla="*/ 59613 w 61975"/>
                  <a:gd name="connsiteY1" fmla="*/ 64415 h 143591"/>
                  <a:gd name="connsiteX2" fmla="*/ 36991 w 61975"/>
                  <a:gd name="connsiteY2" fmla="*/ 143591 h 143591"/>
                  <a:gd name="connsiteX3" fmla="*/ 32953 w 61975"/>
                  <a:gd name="connsiteY3" fmla="*/ 142838 h 143591"/>
                  <a:gd name="connsiteX4" fmla="*/ 30032 w 61975"/>
                  <a:gd name="connsiteY4" fmla="*/ 134863 h 143591"/>
                  <a:gd name="connsiteX5" fmla="*/ 5133 w 61975"/>
                  <a:gd name="connsiteY5" fmla="*/ 38104 h 143591"/>
                  <a:gd name="connsiteX6" fmla="*/ 0 w 61975"/>
                  <a:gd name="connsiteY6" fmla="*/ 4501 h 143591"/>
                  <a:gd name="connsiteX7" fmla="*/ 6829 w 61975"/>
                  <a:gd name="connsiteY7" fmla="*/ 319 h 14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75" h="143591">
                    <a:moveTo>
                      <a:pt x="6829" y="319"/>
                    </a:moveTo>
                    <a:cubicBezTo>
                      <a:pt x="25680" y="-3451"/>
                      <a:pt x="52072" y="26712"/>
                      <a:pt x="59613" y="64415"/>
                    </a:cubicBezTo>
                    <a:cubicBezTo>
                      <a:pt x="67153" y="102118"/>
                      <a:pt x="55842" y="139821"/>
                      <a:pt x="36991" y="143591"/>
                    </a:cubicBezTo>
                    <a:lnTo>
                      <a:pt x="32953" y="142838"/>
                    </a:lnTo>
                    <a:lnTo>
                      <a:pt x="30032" y="134863"/>
                    </a:lnTo>
                    <a:cubicBezTo>
                      <a:pt x="20190" y="103248"/>
                      <a:pt x="11862" y="70967"/>
                      <a:pt x="5133" y="38104"/>
                    </a:cubicBezTo>
                    <a:lnTo>
                      <a:pt x="0" y="4501"/>
                    </a:lnTo>
                    <a:lnTo>
                      <a:pt x="6829" y="319"/>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5" name="任意多边形 174"/>
              <p:cNvSpPr/>
              <p:nvPr/>
            </p:nvSpPr>
            <p:spPr bwMode="auto">
              <a:xfrm>
                <a:off x="8725192" y="3004686"/>
                <a:ext cx="57144" cy="119356"/>
              </a:xfrm>
              <a:custGeom>
                <a:avLst/>
                <a:gdLst>
                  <a:gd name="connsiteX0" fmla="*/ 57144 w 57144"/>
                  <a:gd name="connsiteY0" fmla="*/ 0 h 119356"/>
                  <a:gd name="connsiteX1" fmla="*/ 40953 w 57144"/>
                  <a:gd name="connsiteY1" fmla="*/ 44203 h 119356"/>
                  <a:gd name="connsiteX2" fmla="*/ 4722 w 57144"/>
                  <a:gd name="connsiteY2" fmla="*/ 119356 h 119356"/>
                  <a:gd name="connsiteX3" fmla="*/ 2158 w 57144"/>
                  <a:gd name="connsiteY3" fmla="*/ 114874 h 119356"/>
                  <a:gd name="connsiteX4" fmla="*/ 6880 w 57144"/>
                  <a:gd name="connsiteY4" fmla="*/ 65255 h 119356"/>
                  <a:gd name="connsiteX5" fmla="*/ 49904 w 57144"/>
                  <a:gd name="connsiteY5" fmla="*/ 1533 h 119356"/>
                  <a:gd name="connsiteX6" fmla="*/ 57144 w 57144"/>
                  <a:gd name="connsiteY6" fmla="*/ 0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44" h="119355">
                    <a:moveTo>
                      <a:pt x="57144" y="0"/>
                    </a:moveTo>
                    <a:lnTo>
                      <a:pt x="40953" y="44203"/>
                    </a:lnTo>
                    <a:lnTo>
                      <a:pt x="4722" y="119356"/>
                    </a:lnTo>
                    <a:lnTo>
                      <a:pt x="2158" y="114874"/>
                    </a:lnTo>
                    <a:cubicBezTo>
                      <a:pt x="-1619" y="101767"/>
                      <a:pt x="-674" y="83979"/>
                      <a:pt x="6880" y="65255"/>
                    </a:cubicBezTo>
                    <a:cubicBezTo>
                      <a:pt x="15378" y="37168"/>
                      <a:pt x="32375" y="11188"/>
                      <a:pt x="49904" y="1533"/>
                    </a:cubicBezTo>
                    <a:lnTo>
                      <a:pt x="5714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6" name="任意多边形 175"/>
              <p:cNvSpPr/>
              <p:nvPr/>
            </p:nvSpPr>
            <p:spPr bwMode="auto">
              <a:xfrm>
                <a:off x="6924019" y="3029164"/>
                <a:ext cx="76852" cy="139271"/>
              </a:xfrm>
              <a:custGeom>
                <a:avLst/>
                <a:gdLst>
                  <a:gd name="connsiteX0" fmla="*/ 17083 w 76852"/>
                  <a:gd name="connsiteY0" fmla="*/ 356 h 139271"/>
                  <a:gd name="connsiteX1" fmla="*/ 70230 w 76852"/>
                  <a:gd name="connsiteY1" fmla="*/ 60274 h 139271"/>
                  <a:gd name="connsiteX2" fmla="*/ 62637 w 76852"/>
                  <a:gd name="connsiteY2" fmla="*/ 138916 h 139271"/>
                  <a:gd name="connsiteX3" fmla="*/ 32743 w 76852"/>
                  <a:gd name="connsiteY3" fmla="*/ 124405 h 139271"/>
                  <a:gd name="connsiteX4" fmla="*/ 31794 w 76852"/>
                  <a:gd name="connsiteY4" fmla="*/ 123108 h 139271"/>
                  <a:gd name="connsiteX5" fmla="*/ 22599 w 76852"/>
                  <a:gd name="connsiteY5" fmla="*/ 107983 h 139271"/>
                  <a:gd name="connsiteX6" fmla="*/ 4801 w 76852"/>
                  <a:gd name="connsiteY6" fmla="*/ 71066 h 139271"/>
                  <a:gd name="connsiteX7" fmla="*/ 0 w 76852"/>
                  <a:gd name="connsiteY7" fmla="*/ 28443 h 139271"/>
                  <a:gd name="connsiteX8" fmla="*/ 17083 w 76852"/>
                  <a:gd name="connsiteY8" fmla="*/ 356 h 13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52" h="139271">
                    <a:moveTo>
                      <a:pt x="17083" y="356"/>
                    </a:moveTo>
                    <a:cubicBezTo>
                      <a:pt x="36064" y="-3389"/>
                      <a:pt x="58841" y="22825"/>
                      <a:pt x="70230" y="60274"/>
                    </a:cubicBezTo>
                    <a:cubicBezTo>
                      <a:pt x="81618" y="97723"/>
                      <a:pt x="77822" y="131427"/>
                      <a:pt x="62637" y="138916"/>
                    </a:cubicBezTo>
                    <a:cubicBezTo>
                      <a:pt x="53147" y="140789"/>
                      <a:pt x="42707" y="135171"/>
                      <a:pt x="32743" y="124405"/>
                    </a:cubicBezTo>
                    <a:lnTo>
                      <a:pt x="31794" y="123108"/>
                    </a:lnTo>
                    <a:lnTo>
                      <a:pt x="22599" y="107983"/>
                    </a:lnTo>
                    <a:lnTo>
                      <a:pt x="4801" y="71066"/>
                    </a:lnTo>
                    <a:lnTo>
                      <a:pt x="0" y="28443"/>
                    </a:lnTo>
                    <a:cubicBezTo>
                      <a:pt x="1898" y="14400"/>
                      <a:pt x="7592" y="4101"/>
                      <a:pt x="17083" y="356"/>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7" name="任意多边形 176"/>
              <p:cNvSpPr/>
              <p:nvPr/>
            </p:nvSpPr>
            <p:spPr bwMode="auto">
              <a:xfrm>
                <a:off x="7030385" y="3232609"/>
                <a:ext cx="110009" cy="123871"/>
              </a:xfrm>
              <a:custGeom>
                <a:avLst/>
                <a:gdLst>
                  <a:gd name="connsiteX0" fmla="*/ 22408 w 110009"/>
                  <a:gd name="connsiteY0" fmla="*/ 101 h 123871"/>
                  <a:gd name="connsiteX1" fmla="*/ 64352 w 110009"/>
                  <a:gd name="connsiteY1" fmla="*/ 21811 h 123871"/>
                  <a:gd name="connsiteX2" fmla="*/ 109596 w 110009"/>
                  <a:gd name="connsiteY2" fmla="*/ 108651 h 123871"/>
                  <a:gd name="connsiteX3" fmla="*/ 86031 w 110009"/>
                  <a:gd name="connsiteY3" fmla="*/ 123754 h 123871"/>
                  <a:gd name="connsiteX4" fmla="*/ 75054 w 110009"/>
                  <a:gd name="connsiteY4" fmla="*/ 120525 h 123871"/>
                  <a:gd name="connsiteX5" fmla="*/ 25015 w 110009"/>
                  <a:gd name="connsiteY5" fmla="*/ 65511 h 123871"/>
                  <a:gd name="connsiteX6" fmla="*/ 0 w 110009"/>
                  <a:gd name="connsiteY6" fmla="*/ 32086 h 123871"/>
                  <a:gd name="connsiteX7" fmla="*/ 257 w 110009"/>
                  <a:gd name="connsiteY7" fmla="*/ 18035 h 123871"/>
                  <a:gd name="connsiteX8" fmla="*/ 22408 w 110009"/>
                  <a:gd name="connsiteY8" fmla="*/ 101 h 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09" h="123871">
                    <a:moveTo>
                      <a:pt x="22408" y="101"/>
                    </a:moveTo>
                    <a:cubicBezTo>
                      <a:pt x="34190" y="1045"/>
                      <a:pt x="49271" y="8596"/>
                      <a:pt x="64352" y="21811"/>
                    </a:cubicBezTo>
                    <a:cubicBezTo>
                      <a:pt x="90744" y="44465"/>
                      <a:pt x="113366" y="85997"/>
                      <a:pt x="109596" y="108651"/>
                    </a:cubicBezTo>
                    <a:cubicBezTo>
                      <a:pt x="105825" y="119978"/>
                      <a:pt x="97342" y="124698"/>
                      <a:pt x="86031" y="123754"/>
                    </a:cubicBezTo>
                    <a:lnTo>
                      <a:pt x="75054" y="120525"/>
                    </a:lnTo>
                    <a:lnTo>
                      <a:pt x="25015" y="65511"/>
                    </a:lnTo>
                    <a:lnTo>
                      <a:pt x="0" y="32086"/>
                    </a:lnTo>
                    <a:lnTo>
                      <a:pt x="257" y="18035"/>
                    </a:lnTo>
                    <a:cubicBezTo>
                      <a:pt x="2142" y="4820"/>
                      <a:pt x="10625" y="-843"/>
                      <a:pt x="22408" y="10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8" name="任意多边形 177"/>
              <p:cNvSpPr/>
              <p:nvPr/>
            </p:nvSpPr>
            <p:spPr bwMode="auto">
              <a:xfrm>
                <a:off x="7174157" y="3410367"/>
                <a:ext cx="120407" cy="95509"/>
              </a:xfrm>
              <a:custGeom>
                <a:avLst/>
                <a:gdLst>
                  <a:gd name="connsiteX0" fmla="*/ 13936 w 120407"/>
                  <a:gd name="connsiteY0" fmla="*/ 33 h 95509"/>
                  <a:gd name="connsiteX1" fmla="*/ 56619 w 120407"/>
                  <a:gd name="connsiteY1" fmla="*/ 13770 h 95509"/>
                  <a:gd name="connsiteX2" fmla="*/ 120407 w 120407"/>
                  <a:gd name="connsiteY2" fmla="*/ 85771 h 95509"/>
                  <a:gd name="connsiteX3" fmla="*/ 117036 w 120407"/>
                  <a:gd name="connsiteY3" fmla="*/ 95509 h 95509"/>
                  <a:gd name="connsiteX4" fmla="*/ 96002 w 120407"/>
                  <a:gd name="connsiteY4" fmla="*/ 82740 h 95509"/>
                  <a:gd name="connsiteX5" fmla="*/ 18215 w 120407"/>
                  <a:gd name="connsiteY5" fmla="*/ 24617 h 95509"/>
                  <a:gd name="connsiteX6" fmla="*/ 0 w 120407"/>
                  <a:gd name="connsiteY6" fmla="*/ 8076 h 95509"/>
                  <a:gd name="connsiteX7" fmla="*/ 1214 w 120407"/>
                  <a:gd name="connsiteY7" fmla="*/ 4710 h 95509"/>
                  <a:gd name="connsiteX8" fmla="*/ 13936 w 120407"/>
                  <a:gd name="connsiteY8" fmla="*/ 33 h 9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07" h="95509">
                    <a:moveTo>
                      <a:pt x="13936" y="33"/>
                    </a:moveTo>
                    <a:cubicBezTo>
                      <a:pt x="24724" y="-441"/>
                      <a:pt x="39733" y="4296"/>
                      <a:pt x="56619" y="13770"/>
                    </a:cubicBezTo>
                    <a:cubicBezTo>
                      <a:pt x="90389" y="32717"/>
                      <a:pt x="120407" y="66823"/>
                      <a:pt x="120407" y="85771"/>
                    </a:cubicBezTo>
                    <a:lnTo>
                      <a:pt x="117036" y="95509"/>
                    </a:lnTo>
                    <a:lnTo>
                      <a:pt x="96002" y="82740"/>
                    </a:lnTo>
                    <a:cubicBezTo>
                      <a:pt x="69124" y="64596"/>
                      <a:pt x="43166" y="45193"/>
                      <a:pt x="18215" y="24617"/>
                    </a:cubicBezTo>
                    <a:lnTo>
                      <a:pt x="0" y="8076"/>
                    </a:lnTo>
                    <a:lnTo>
                      <a:pt x="1214" y="4710"/>
                    </a:lnTo>
                    <a:cubicBezTo>
                      <a:pt x="4204" y="1809"/>
                      <a:pt x="8542" y="270"/>
                      <a:pt x="13936" y="3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9" name="任意多边形 178"/>
              <p:cNvSpPr/>
              <p:nvPr/>
            </p:nvSpPr>
            <p:spPr bwMode="auto">
              <a:xfrm>
                <a:off x="8279391" y="3461203"/>
                <a:ext cx="154041" cy="99563"/>
              </a:xfrm>
              <a:custGeom>
                <a:avLst/>
                <a:gdLst>
                  <a:gd name="connsiteX0" fmla="*/ 138834 w 154041"/>
                  <a:gd name="connsiteY0" fmla="*/ 289 h 99563"/>
                  <a:gd name="connsiteX1" fmla="*/ 153843 w 154041"/>
                  <a:gd name="connsiteY1" fmla="*/ 6258 h 99563"/>
                  <a:gd name="connsiteX2" fmla="*/ 154041 w 154041"/>
                  <a:gd name="connsiteY2" fmla="*/ 6965 h 99563"/>
                  <a:gd name="connsiteX3" fmla="*/ 120665 w 154041"/>
                  <a:gd name="connsiteY3" fmla="*/ 31904 h 99563"/>
                  <a:gd name="connsiteX4" fmla="*/ 37354 w 154041"/>
                  <a:gd name="connsiteY4" fmla="*/ 82477 h 99563"/>
                  <a:gd name="connsiteX5" fmla="*/ 1857 w 154041"/>
                  <a:gd name="connsiteY5" fmla="*/ 99563 h 99563"/>
                  <a:gd name="connsiteX6" fmla="*/ 0 w 154041"/>
                  <a:gd name="connsiteY6" fmla="*/ 91529 h 99563"/>
                  <a:gd name="connsiteX7" fmla="*/ 86302 w 154041"/>
                  <a:gd name="connsiteY7" fmla="*/ 12108 h 99563"/>
                  <a:gd name="connsiteX8" fmla="*/ 138834 w 154041"/>
                  <a:gd name="connsiteY8" fmla="*/ 289 h 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1" h="99563">
                    <a:moveTo>
                      <a:pt x="138834" y="289"/>
                    </a:moveTo>
                    <a:cubicBezTo>
                      <a:pt x="145400" y="999"/>
                      <a:pt x="150559" y="3008"/>
                      <a:pt x="153843" y="6258"/>
                    </a:cubicBezTo>
                    <a:lnTo>
                      <a:pt x="154041" y="6965"/>
                    </a:lnTo>
                    <a:lnTo>
                      <a:pt x="120665" y="31904"/>
                    </a:lnTo>
                    <a:cubicBezTo>
                      <a:pt x="93787" y="50048"/>
                      <a:pt x="65988" y="66934"/>
                      <a:pt x="37354" y="82477"/>
                    </a:cubicBezTo>
                    <a:lnTo>
                      <a:pt x="1857" y="99563"/>
                    </a:lnTo>
                    <a:lnTo>
                      <a:pt x="0" y="91529"/>
                    </a:lnTo>
                    <a:cubicBezTo>
                      <a:pt x="3752" y="65056"/>
                      <a:pt x="41275" y="31018"/>
                      <a:pt x="86302" y="12108"/>
                    </a:cubicBezTo>
                    <a:cubicBezTo>
                      <a:pt x="106939" y="2653"/>
                      <a:pt x="125701" y="-1129"/>
                      <a:pt x="138834" y="289"/>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0" name="任意多边形 179"/>
              <p:cNvSpPr/>
              <p:nvPr/>
            </p:nvSpPr>
            <p:spPr bwMode="auto">
              <a:xfrm>
                <a:off x="7332956" y="3469430"/>
                <a:ext cx="158166" cy="114693"/>
              </a:xfrm>
              <a:custGeom>
                <a:avLst/>
                <a:gdLst>
                  <a:gd name="connsiteX0" fmla="*/ 19046 w 158166"/>
                  <a:gd name="connsiteY0" fmla="*/ 473 h 114693"/>
                  <a:gd name="connsiteX1" fmla="*/ 71578 w 158166"/>
                  <a:gd name="connsiteY1" fmla="*/ 11819 h 114693"/>
                  <a:gd name="connsiteX2" fmla="*/ 157880 w 158166"/>
                  <a:gd name="connsiteY2" fmla="*/ 95022 h 114693"/>
                  <a:gd name="connsiteX3" fmla="*/ 86587 w 158166"/>
                  <a:gd name="connsiteY3" fmla="*/ 102586 h 114693"/>
                  <a:gd name="connsiteX4" fmla="*/ 285 w 158166"/>
                  <a:gd name="connsiteY4" fmla="*/ 23165 h 114693"/>
                  <a:gd name="connsiteX5" fmla="*/ 19046 w 158166"/>
                  <a:gd name="connsiteY5" fmla="*/ 473 h 1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66" h="114693">
                    <a:moveTo>
                      <a:pt x="19046" y="473"/>
                    </a:moveTo>
                    <a:cubicBezTo>
                      <a:pt x="32179" y="-1418"/>
                      <a:pt x="50940" y="2364"/>
                      <a:pt x="71578" y="11819"/>
                    </a:cubicBezTo>
                    <a:cubicBezTo>
                      <a:pt x="116605" y="34511"/>
                      <a:pt x="154128" y="68549"/>
                      <a:pt x="157880" y="95022"/>
                    </a:cubicBezTo>
                    <a:cubicBezTo>
                      <a:pt x="161632" y="117714"/>
                      <a:pt x="127862" y="121496"/>
                      <a:pt x="86587" y="102586"/>
                    </a:cubicBezTo>
                    <a:cubicBezTo>
                      <a:pt x="41560" y="83676"/>
                      <a:pt x="4037" y="45857"/>
                      <a:pt x="285" y="23165"/>
                    </a:cubicBezTo>
                    <a:cubicBezTo>
                      <a:pt x="-1592" y="9928"/>
                      <a:pt x="5913" y="2364"/>
                      <a:pt x="19046" y="47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1" name="任意多边形 180"/>
              <p:cNvSpPr/>
              <p:nvPr/>
            </p:nvSpPr>
            <p:spPr bwMode="auto">
              <a:xfrm>
                <a:off x="7494287" y="3605303"/>
                <a:ext cx="94784" cy="28831"/>
              </a:xfrm>
              <a:custGeom>
                <a:avLst/>
                <a:gdLst>
                  <a:gd name="connsiteX0" fmla="*/ 969 w 94784"/>
                  <a:gd name="connsiteY0" fmla="*/ 0 h 28831"/>
                  <a:gd name="connsiteX1" fmla="*/ 53618 w 94784"/>
                  <a:gd name="connsiteY1" fmla="*/ 11659 h 28831"/>
                  <a:gd name="connsiteX2" fmla="*/ 82432 w 94784"/>
                  <a:gd name="connsiteY2" fmla="*/ 21859 h 28831"/>
                  <a:gd name="connsiteX3" fmla="*/ 94784 w 94784"/>
                  <a:gd name="connsiteY3" fmla="*/ 28831 h 28831"/>
                  <a:gd name="connsiteX4" fmla="*/ 40345 w 94784"/>
                  <a:gd name="connsiteY4" fmla="*/ 14844 h 28831"/>
                  <a:gd name="connsiteX5" fmla="*/ 0 w 94784"/>
                  <a:gd name="connsiteY5" fmla="*/ 90 h 28831"/>
                  <a:gd name="connsiteX6" fmla="*/ 969 w 94784"/>
                  <a:gd name="connsiteY6" fmla="*/ 0 h 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4" h="28830">
                    <a:moveTo>
                      <a:pt x="969" y="0"/>
                    </a:moveTo>
                    <a:cubicBezTo>
                      <a:pt x="15672" y="467"/>
                      <a:pt x="34645" y="4198"/>
                      <a:pt x="53618" y="11659"/>
                    </a:cubicBezTo>
                    <a:cubicBezTo>
                      <a:pt x="64053" y="14457"/>
                      <a:pt x="73776" y="17954"/>
                      <a:pt x="82432" y="21859"/>
                    </a:cubicBezTo>
                    <a:lnTo>
                      <a:pt x="94784" y="28831"/>
                    </a:lnTo>
                    <a:lnTo>
                      <a:pt x="40345" y="14844"/>
                    </a:lnTo>
                    <a:lnTo>
                      <a:pt x="0" y="90"/>
                    </a:lnTo>
                    <a:lnTo>
                      <a:pt x="9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2" name="任意多边形 181"/>
              <p:cNvSpPr/>
              <p:nvPr/>
            </p:nvSpPr>
            <p:spPr bwMode="auto">
              <a:xfrm>
                <a:off x="7933212" y="3617814"/>
                <a:ext cx="150284" cy="42775"/>
              </a:xfrm>
              <a:custGeom>
                <a:avLst/>
                <a:gdLst>
                  <a:gd name="connsiteX0" fmla="*/ 102603 w 150284"/>
                  <a:gd name="connsiteY0" fmla="*/ 3 h 42775"/>
                  <a:gd name="connsiteX1" fmla="*/ 146214 w 150284"/>
                  <a:gd name="connsiteY1" fmla="*/ 9806 h 42775"/>
                  <a:gd name="connsiteX2" fmla="*/ 150284 w 150284"/>
                  <a:gd name="connsiteY2" fmla="*/ 15715 h 42775"/>
                  <a:gd name="connsiteX3" fmla="*/ 105535 w 150284"/>
                  <a:gd name="connsiteY3" fmla="*/ 27212 h 42775"/>
                  <a:gd name="connsiteX4" fmla="*/ 5207 w 150284"/>
                  <a:gd name="connsiteY4" fmla="*/ 42512 h 42775"/>
                  <a:gd name="connsiteX5" fmla="*/ 0 w 150284"/>
                  <a:gd name="connsiteY5" fmla="*/ 42775 h 42775"/>
                  <a:gd name="connsiteX6" fmla="*/ 2368 w 150284"/>
                  <a:gd name="connsiteY6" fmla="*/ 33725 h 42775"/>
                  <a:gd name="connsiteX7" fmla="*/ 70815 w 150284"/>
                  <a:gd name="connsiteY7" fmla="*/ 2897 h 42775"/>
                  <a:gd name="connsiteX8" fmla="*/ 102603 w 150284"/>
                  <a:gd name="connsiteY8" fmla="*/ 3 h 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84" h="42775">
                    <a:moveTo>
                      <a:pt x="102603" y="3"/>
                    </a:moveTo>
                    <a:cubicBezTo>
                      <a:pt x="121972" y="-115"/>
                      <a:pt x="137301" y="3310"/>
                      <a:pt x="146214" y="9806"/>
                    </a:cubicBezTo>
                    <a:lnTo>
                      <a:pt x="150284" y="15715"/>
                    </a:lnTo>
                    <a:lnTo>
                      <a:pt x="105535" y="27212"/>
                    </a:lnTo>
                    <a:cubicBezTo>
                      <a:pt x="72646" y="33937"/>
                      <a:pt x="39175" y="39065"/>
                      <a:pt x="5207" y="42512"/>
                    </a:cubicBezTo>
                    <a:lnTo>
                      <a:pt x="0" y="42775"/>
                    </a:lnTo>
                    <a:lnTo>
                      <a:pt x="2368" y="33725"/>
                    </a:lnTo>
                    <a:cubicBezTo>
                      <a:pt x="12350" y="19197"/>
                      <a:pt x="39444" y="5731"/>
                      <a:pt x="70815" y="2897"/>
                    </a:cubicBezTo>
                    <a:cubicBezTo>
                      <a:pt x="82223" y="1007"/>
                      <a:pt x="92918" y="62"/>
                      <a:pt x="102603" y="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3" name="任意多边形 182"/>
              <p:cNvSpPr/>
              <p:nvPr/>
            </p:nvSpPr>
            <p:spPr bwMode="auto">
              <a:xfrm>
                <a:off x="7686803" y="3643159"/>
                <a:ext cx="133411" cy="21628"/>
              </a:xfrm>
              <a:custGeom>
                <a:avLst/>
                <a:gdLst>
                  <a:gd name="connsiteX0" fmla="*/ 44565 w 133411"/>
                  <a:gd name="connsiteY0" fmla="*/ 13 h 21628"/>
                  <a:gd name="connsiteX1" fmla="*/ 75845 w 133411"/>
                  <a:gd name="connsiteY1" fmla="*/ 2976 h 21628"/>
                  <a:gd name="connsiteX2" fmla="*/ 128233 w 133411"/>
                  <a:gd name="connsiteY2" fmla="*/ 17671 h 21628"/>
                  <a:gd name="connsiteX3" fmla="*/ 133411 w 133411"/>
                  <a:gd name="connsiteY3" fmla="*/ 21628 h 21628"/>
                  <a:gd name="connsiteX4" fmla="*/ 44992 w 133411"/>
                  <a:gd name="connsiteY4" fmla="*/ 17166 h 21628"/>
                  <a:gd name="connsiteX5" fmla="*/ 0 w 133411"/>
                  <a:gd name="connsiteY5" fmla="*/ 10305 h 21628"/>
                  <a:gd name="connsiteX6" fmla="*/ 1649 w 133411"/>
                  <a:gd name="connsiteY6" fmla="*/ 8309 h 21628"/>
                  <a:gd name="connsiteX7" fmla="*/ 44565 w 133411"/>
                  <a:gd name="connsiteY7" fmla="*/ 13 h 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11" h="21628">
                    <a:moveTo>
                      <a:pt x="44565" y="13"/>
                    </a:moveTo>
                    <a:cubicBezTo>
                      <a:pt x="54095" y="132"/>
                      <a:pt x="64619" y="1080"/>
                      <a:pt x="75845" y="2976"/>
                    </a:cubicBezTo>
                    <a:cubicBezTo>
                      <a:pt x="96426" y="4872"/>
                      <a:pt x="115136" y="10561"/>
                      <a:pt x="128233" y="17671"/>
                    </a:cubicBezTo>
                    <a:lnTo>
                      <a:pt x="133411" y="21628"/>
                    </a:lnTo>
                    <a:lnTo>
                      <a:pt x="44992" y="17166"/>
                    </a:lnTo>
                    <a:lnTo>
                      <a:pt x="0" y="10305"/>
                    </a:lnTo>
                    <a:lnTo>
                      <a:pt x="1649" y="8309"/>
                    </a:lnTo>
                    <a:cubicBezTo>
                      <a:pt x="10419" y="2857"/>
                      <a:pt x="25504" y="-224"/>
                      <a:pt x="44565" y="1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4" name="任意多边形 183"/>
              <p:cNvSpPr/>
              <p:nvPr/>
            </p:nvSpPr>
            <p:spPr bwMode="auto">
              <a:xfrm>
                <a:off x="6839149" y="2462473"/>
                <a:ext cx="4507" cy="29506"/>
              </a:xfrm>
              <a:custGeom>
                <a:avLst/>
                <a:gdLst>
                  <a:gd name="connsiteX0" fmla="*/ 4507 w 4507"/>
                  <a:gd name="connsiteY0" fmla="*/ 0 h 29506"/>
                  <a:gd name="connsiteX1" fmla="*/ 0 w 4507"/>
                  <a:gd name="connsiteY1" fmla="*/ 29506 h 29506"/>
                  <a:gd name="connsiteX2" fmla="*/ 331 w 4507"/>
                  <a:gd name="connsiteY2" fmla="*/ 16273 h 29506"/>
                  <a:gd name="connsiteX3" fmla="*/ 4507 w 4507"/>
                  <a:gd name="connsiteY3" fmla="*/ 0 h 29506"/>
                </a:gdLst>
                <a:ahLst/>
                <a:cxnLst>
                  <a:cxn ang="0">
                    <a:pos x="connsiteX0" y="connsiteY0"/>
                  </a:cxn>
                  <a:cxn ang="0">
                    <a:pos x="connsiteX1" y="connsiteY1"/>
                  </a:cxn>
                  <a:cxn ang="0">
                    <a:pos x="connsiteX2" y="connsiteY2"/>
                  </a:cxn>
                  <a:cxn ang="0">
                    <a:pos x="connsiteX3" y="connsiteY3"/>
                  </a:cxn>
                </a:cxnLst>
                <a:rect l="l" t="t" r="r" b="b"/>
                <a:pathLst>
                  <a:path w="4507" h="29506">
                    <a:moveTo>
                      <a:pt x="4507" y="0"/>
                    </a:moveTo>
                    <a:lnTo>
                      <a:pt x="0" y="29506"/>
                    </a:lnTo>
                    <a:lnTo>
                      <a:pt x="331" y="16273"/>
                    </a:lnTo>
                    <a:lnTo>
                      <a:pt x="450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5" name="任意多边形 184"/>
              <p:cNvSpPr/>
              <p:nvPr/>
            </p:nvSpPr>
            <p:spPr bwMode="auto">
              <a:xfrm>
                <a:off x="6928821" y="3100230"/>
                <a:ext cx="26993" cy="52042"/>
              </a:xfrm>
              <a:custGeom>
                <a:avLst/>
                <a:gdLst>
                  <a:gd name="connsiteX0" fmla="*/ 0 w 26993"/>
                  <a:gd name="connsiteY0" fmla="*/ 0 h 52042"/>
                  <a:gd name="connsiteX1" fmla="*/ 17798 w 26993"/>
                  <a:gd name="connsiteY1" fmla="*/ 36917 h 52042"/>
                  <a:gd name="connsiteX2" fmla="*/ 26993 w 26993"/>
                  <a:gd name="connsiteY2" fmla="*/ 52042 h 52042"/>
                  <a:gd name="connsiteX3" fmla="*/ 13528 w 26993"/>
                  <a:gd name="connsiteY3" fmla="*/ 33620 h 52042"/>
                  <a:gd name="connsiteX4" fmla="*/ 894 w 26993"/>
                  <a:gd name="connsiteY4" fmla="*/ 7932 h 52042"/>
                  <a:gd name="connsiteX5" fmla="*/ 0 w 26993"/>
                  <a:gd name="connsiteY5" fmla="*/ 0 h 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2" h="52042">
                    <a:moveTo>
                      <a:pt x="0" y="0"/>
                    </a:moveTo>
                    <a:lnTo>
                      <a:pt x="17798" y="36917"/>
                    </a:lnTo>
                    <a:lnTo>
                      <a:pt x="26993" y="52042"/>
                    </a:lnTo>
                    <a:lnTo>
                      <a:pt x="13528" y="33620"/>
                    </a:lnTo>
                    <a:cubicBezTo>
                      <a:pt x="8960" y="25954"/>
                      <a:pt x="4690" y="17294"/>
                      <a:pt x="894" y="793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grpSp>
      </p:grpSp>
      <p:sp>
        <p:nvSpPr>
          <p:cNvPr id="186" name="文本框 185"/>
          <p:cNvSpPr txBox="1"/>
          <p:nvPr userDrawn="1"/>
        </p:nvSpPr>
        <p:spPr>
          <a:xfrm>
            <a:off x="49993" y="199549"/>
            <a:ext cx="532518" cy="461665"/>
          </a:xfrm>
          <a:prstGeom prst="rect">
            <a:avLst/>
          </a:prstGeom>
          <a:noFill/>
        </p:spPr>
        <p:txBody>
          <a:bodyPr wrap="non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04</a:t>
            </a:r>
            <a:endParaRPr lang="zh-CN" altLang="en-US" sz="24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41849080"/>
      </p:ext>
    </p:extLst>
  </p:cSld>
  <p:clrMapOvr>
    <a:masterClrMapping/>
  </p:clrMapOvr>
  <p:transition/>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284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9795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46359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2492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墨迹 6">
            <a:extLst>
              <a:ext uri="{FF2B5EF4-FFF2-40B4-BE49-F238E27FC236}">
                <a16:creationId xmlns:a16="http://schemas.microsoft.com/office/drawing/2014/main" id="{6EBBEC50-721B-9297-DE8C-65115C350AC0}"/>
              </a:ext>
            </a:extLst>
          </p:cNvPr>
          <p:cNvPicPr/>
          <p:nvPr/>
        </p:nvPicPr>
        <p:blipFill>
          <a:blip r:embed="rId2" cstate="email">
            <a:extLst>
              <a:ext uri="{28A0092B-C50C-407E-A947-70E740481C1C}">
                <a14:useLocalDpi xmlns:a14="http://schemas.microsoft.com/office/drawing/2010/main"/>
              </a:ext>
            </a:extLst>
          </a:blip>
          <a:stretch>
            <a:fillRect/>
          </a:stretch>
        </p:blipFill>
        <p:spPr>
          <a:xfrm>
            <a:off x="-965008" y="353955"/>
            <a:ext cx="27000" cy="121538"/>
          </a:xfrm>
          <a:prstGeom prst="rect">
            <a:avLst/>
          </a:prstGeom>
        </p:spPr>
      </p:pic>
      <p:sp>
        <p:nvSpPr>
          <p:cNvPr id="3" name="TextBox 4">
            <a:extLst>
              <a:ext uri="{FF2B5EF4-FFF2-40B4-BE49-F238E27FC236}">
                <a16:creationId xmlns:a16="http://schemas.microsoft.com/office/drawing/2014/main" id="{EB684C7E-20A7-9694-F2D4-694B922B40F4}"/>
              </a:ext>
            </a:extLst>
          </p:cNvPr>
          <p:cNvSpPr txBox="1"/>
          <p:nvPr/>
        </p:nvSpPr>
        <p:spPr>
          <a:xfrm>
            <a:off x="202522" y="3712156"/>
            <a:ext cx="340238" cy="179986"/>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TextBox 8"/>
          <p:cNvSpPr txBox="1"/>
          <p:nvPr/>
        </p:nvSpPr>
        <p:spPr>
          <a:xfrm>
            <a:off x="6655478" y="0"/>
            <a:ext cx="405045" cy="149208"/>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30230698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43947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1300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54844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40877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94" name="任意多边形 93"/>
          <p:cNvSpPr/>
          <p:nvPr userDrawn="1"/>
        </p:nvSpPr>
        <p:spPr>
          <a:xfrm rot="2050937">
            <a:off x="-74828" y="-150665"/>
            <a:ext cx="598008" cy="895052"/>
          </a:xfrm>
          <a:custGeom>
            <a:avLst/>
            <a:gdLst>
              <a:gd name="connsiteX0" fmla="*/ 0 w 797344"/>
              <a:gd name="connsiteY0" fmla="*/ 541514 h 1193034"/>
              <a:gd name="connsiteX1" fmla="*/ 797344 w 797344"/>
              <a:gd name="connsiteY1" fmla="*/ 0 h 1193034"/>
              <a:gd name="connsiteX2" fmla="*/ 797344 w 797344"/>
              <a:gd name="connsiteY2" fmla="*/ 952027 h 1193034"/>
              <a:gd name="connsiteX3" fmla="*/ 442478 w 797344"/>
              <a:gd name="connsiteY3" fmla="*/ 1193034 h 1193034"/>
              <a:gd name="connsiteX4" fmla="*/ 0 w 797344"/>
              <a:gd name="connsiteY4" fmla="*/ 541514 h 119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344" h="1193034">
                <a:moveTo>
                  <a:pt x="0" y="541514"/>
                </a:moveTo>
                <a:lnTo>
                  <a:pt x="797344" y="0"/>
                </a:lnTo>
                <a:lnTo>
                  <a:pt x="797344" y="952027"/>
                </a:lnTo>
                <a:lnTo>
                  <a:pt x="442478" y="1193034"/>
                </a:lnTo>
                <a:lnTo>
                  <a:pt x="0" y="541514"/>
                </a:lnTo>
                <a:close/>
              </a:path>
            </a:pathLst>
          </a:custGeom>
          <a:solidFill>
            <a:srgbClr val="93C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5" name="直接连接符 94"/>
          <p:cNvCxnSpPr/>
          <p:nvPr userDrawn="1"/>
        </p:nvCxnSpPr>
        <p:spPr>
          <a:xfrm>
            <a:off x="758539" y="686012"/>
            <a:ext cx="8385461" cy="0"/>
          </a:xfrm>
          <a:prstGeom prst="line">
            <a:avLst/>
          </a:prstGeom>
          <a:ln>
            <a:solidFill>
              <a:srgbClr val="93CD95"/>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userDrawn="1"/>
        </p:nvGrpSpPr>
        <p:grpSpPr>
          <a:xfrm>
            <a:off x="588947" y="199549"/>
            <a:ext cx="344471" cy="488641"/>
            <a:chOff x="391250" y="387479"/>
            <a:chExt cx="397634" cy="563879"/>
          </a:xfrm>
          <a:solidFill>
            <a:srgbClr val="93CD95"/>
          </a:solidFill>
        </p:grpSpPr>
        <p:sp>
          <p:nvSpPr>
            <p:cNvPr id="97" name="等腰三角形 96"/>
            <p:cNvSpPr/>
            <p:nvPr/>
          </p:nvSpPr>
          <p:spPr>
            <a:xfrm rot="10800000">
              <a:off x="529460" y="777168"/>
              <a:ext cx="121215" cy="174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8" name="组合 97"/>
            <p:cNvGrpSpPr/>
            <p:nvPr/>
          </p:nvGrpSpPr>
          <p:grpSpPr>
            <a:xfrm>
              <a:off x="391250" y="387479"/>
              <a:ext cx="397634" cy="397114"/>
              <a:chOff x="6824663" y="1646544"/>
              <a:chExt cx="2020889" cy="2018243"/>
            </a:xfrm>
            <a:grpFill/>
          </p:grpSpPr>
          <p:sp>
            <p:nvSpPr>
              <p:cNvPr id="99" name="Oval 27"/>
              <p:cNvSpPr>
                <a:spLocks noChangeArrowheads="1"/>
              </p:cNvSpPr>
              <p:nvPr/>
            </p:nvSpPr>
            <p:spPr bwMode="auto">
              <a:xfrm>
                <a:off x="750252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0" name="Oval 28"/>
              <p:cNvSpPr>
                <a:spLocks noChangeArrowheads="1"/>
              </p:cNvSpPr>
              <p:nvPr/>
            </p:nvSpPr>
            <p:spPr bwMode="auto">
              <a:xfrm>
                <a:off x="7807325" y="2598738"/>
                <a:ext cx="227012"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1" name="Oval 29"/>
              <p:cNvSpPr>
                <a:spLocks noChangeArrowheads="1"/>
              </p:cNvSpPr>
              <p:nvPr/>
            </p:nvSpPr>
            <p:spPr bwMode="auto">
              <a:xfrm>
                <a:off x="8105775" y="2595563"/>
                <a:ext cx="230187"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2" name="Oval 30"/>
              <p:cNvSpPr>
                <a:spLocks noChangeArrowheads="1"/>
              </p:cNvSpPr>
              <p:nvPr/>
            </p:nvSpPr>
            <p:spPr bwMode="auto">
              <a:xfrm>
                <a:off x="7962900" y="28749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3" name="Oval 31"/>
              <p:cNvSpPr>
                <a:spLocks noChangeArrowheads="1"/>
              </p:cNvSpPr>
              <p:nvPr/>
            </p:nvSpPr>
            <p:spPr bwMode="auto">
              <a:xfrm>
                <a:off x="7796213" y="3141663"/>
                <a:ext cx="222250" cy="1889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4" name="Oval 32"/>
              <p:cNvSpPr>
                <a:spLocks noChangeArrowheads="1"/>
              </p:cNvSpPr>
              <p:nvPr/>
            </p:nvSpPr>
            <p:spPr bwMode="auto">
              <a:xfrm>
                <a:off x="7800975" y="3541713"/>
                <a:ext cx="176212" cy="90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5" name="Oval 36"/>
              <p:cNvSpPr>
                <a:spLocks noChangeArrowheads="1"/>
              </p:cNvSpPr>
              <p:nvPr/>
            </p:nvSpPr>
            <p:spPr bwMode="auto">
              <a:xfrm>
                <a:off x="7505700" y="3149600"/>
                <a:ext cx="223837"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6" name="Oval 37"/>
              <p:cNvSpPr>
                <a:spLocks noChangeArrowheads="1"/>
              </p:cNvSpPr>
              <p:nvPr/>
            </p:nvSpPr>
            <p:spPr bwMode="auto">
              <a:xfrm>
                <a:off x="7661275" y="3355975"/>
                <a:ext cx="222250" cy="1698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7" name="Freeform 38"/>
              <p:cNvSpPr/>
              <p:nvPr/>
            </p:nvSpPr>
            <p:spPr bwMode="auto">
              <a:xfrm>
                <a:off x="7559675" y="3511550"/>
                <a:ext cx="184150" cy="123825"/>
              </a:xfrm>
              <a:custGeom>
                <a:avLst/>
                <a:gdLst>
                  <a:gd name="T0" fmla="*/ 47 w 49"/>
                  <a:gd name="T1" fmla="*/ 24 h 33"/>
                  <a:gd name="T2" fmla="*/ 20 w 49"/>
                  <a:gd name="T3" fmla="*/ 29 h 33"/>
                  <a:gd name="T4" fmla="*/ 2 w 49"/>
                  <a:gd name="T5" fmla="*/ 9 h 33"/>
                  <a:gd name="T6" fmla="*/ 28 w 49"/>
                  <a:gd name="T7" fmla="*/ 4 h 33"/>
                  <a:gd name="T8" fmla="*/ 47 w 49"/>
                  <a:gd name="T9" fmla="*/ 24 h 33"/>
                </a:gdLst>
                <a:ahLst/>
                <a:cxnLst>
                  <a:cxn ang="0">
                    <a:pos x="T0" y="T1"/>
                  </a:cxn>
                  <a:cxn ang="0">
                    <a:pos x="T2" y="T3"/>
                  </a:cxn>
                  <a:cxn ang="0">
                    <a:pos x="T4" y="T5"/>
                  </a:cxn>
                  <a:cxn ang="0">
                    <a:pos x="T6" y="T7"/>
                  </a:cxn>
                  <a:cxn ang="0">
                    <a:pos x="T8" y="T9"/>
                  </a:cxn>
                </a:cxnLst>
                <a:rect l="0" t="0" r="r" b="b"/>
                <a:pathLst>
                  <a:path w="49" h="33">
                    <a:moveTo>
                      <a:pt x="47" y="24"/>
                    </a:moveTo>
                    <a:cubicBezTo>
                      <a:pt x="45" y="31"/>
                      <a:pt x="33" y="33"/>
                      <a:pt x="20" y="29"/>
                    </a:cubicBezTo>
                    <a:cubicBezTo>
                      <a:pt x="8" y="25"/>
                      <a:pt x="0" y="16"/>
                      <a:pt x="2" y="9"/>
                    </a:cubicBezTo>
                    <a:cubicBezTo>
                      <a:pt x="4" y="2"/>
                      <a:pt x="16" y="0"/>
                      <a:pt x="28" y="4"/>
                    </a:cubicBezTo>
                    <a:cubicBezTo>
                      <a:pt x="41" y="8"/>
                      <a:pt x="49" y="17"/>
                      <a:pt x="47" y="24"/>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08" name="Oval 39"/>
              <p:cNvSpPr>
                <a:spLocks noChangeArrowheads="1"/>
              </p:cNvSpPr>
              <p:nvPr/>
            </p:nvSpPr>
            <p:spPr bwMode="auto">
              <a:xfrm>
                <a:off x="7921625" y="3355975"/>
                <a:ext cx="192087" cy="1746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09" name="Freeform 40"/>
              <p:cNvSpPr/>
              <p:nvPr/>
            </p:nvSpPr>
            <p:spPr bwMode="auto">
              <a:xfrm>
                <a:off x="8078788" y="3127375"/>
                <a:ext cx="204787" cy="225425"/>
              </a:xfrm>
              <a:custGeom>
                <a:avLst/>
                <a:gdLst>
                  <a:gd name="T0" fmla="*/ 50 w 54"/>
                  <a:gd name="T1" fmla="*/ 37 h 60"/>
                  <a:gd name="T2" fmla="*/ 19 w 54"/>
                  <a:gd name="T3" fmla="*/ 56 h 60"/>
                  <a:gd name="T4" fmla="*/ 4 w 54"/>
                  <a:gd name="T5" fmla="*/ 23 h 60"/>
                  <a:gd name="T6" fmla="*/ 35 w 54"/>
                  <a:gd name="T7" fmla="*/ 4 h 60"/>
                  <a:gd name="T8" fmla="*/ 50 w 54"/>
                  <a:gd name="T9" fmla="*/ 37 h 60"/>
                </a:gdLst>
                <a:ahLst/>
                <a:cxnLst>
                  <a:cxn ang="0">
                    <a:pos x="T0" y="T1"/>
                  </a:cxn>
                  <a:cxn ang="0">
                    <a:pos x="T2" y="T3"/>
                  </a:cxn>
                  <a:cxn ang="0">
                    <a:pos x="T4" y="T5"/>
                  </a:cxn>
                  <a:cxn ang="0">
                    <a:pos x="T6" y="T7"/>
                  </a:cxn>
                  <a:cxn ang="0">
                    <a:pos x="T8" y="T9"/>
                  </a:cxn>
                </a:cxnLst>
                <a:rect l="0" t="0" r="r" b="b"/>
                <a:pathLst>
                  <a:path w="54" h="60">
                    <a:moveTo>
                      <a:pt x="50" y="37"/>
                    </a:moveTo>
                    <a:cubicBezTo>
                      <a:pt x="45" y="51"/>
                      <a:pt x="31" y="60"/>
                      <a:pt x="19" y="56"/>
                    </a:cubicBezTo>
                    <a:cubicBezTo>
                      <a:pt x="6" y="52"/>
                      <a:pt x="0" y="37"/>
                      <a:pt x="4" y="23"/>
                    </a:cubicBezTo>
                    <a:cubicBezTo>
                      <a:pt x="9" y="8"/>
                      <a:pt x="23" y="0"/>
                      <a:pt x="35" y="4"/>
                    </a:cubicBezTo>
                    <a:cubicBezTo>
                      <a:pt x="48" y="8"/>
                      <a:pt x="54" y="23"/>
                      <a:pt x="50" y="3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0" name="Oval 41"/>
              <p:cNvSpPr>
                <a:spLocks noChangeArrowheads="1"/>
              </p:cNvSpPr>
              <p:nvPr/>
            </p:nvSpPr>
            <p:spPr bwMode="auto">
              <a:xfrm>
                <a:off x="7664450" y="2897188"/>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1" name="Oval 42"/>
              <p:cNvSpPr>
                <a:spLocks noChangeArrowheads="1"/>
              </p:cNvSpPr>
              <p:nvPr/>
            </p:nvSpPr>
            <p:spPr bwMode="auto">
              <a:xfrm>
                <a:off x="7381875" y="2874963"/>
                <a:ext cx="227012"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2" name="Oval 43"/>
              <p:cNvSpPr>
                <a:spLocks noChangeArrowheads="1"/>
              </p:cNvSpPr>
              <p:nvPr/>
            </p:nvSpPr>
            <p:spPr bwMode="auto">
              <a:xfrm>
                <a:off x="8615363" y="2587625"/>
                <a:ext cx="139700"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3" name="Oval 44"/>
              <p:cNvSpPr>
                <a:spLocks noChangeArrowheads="1"/>
              </p:cNvSpPr>
              <p:nvPr/>
            </p:nvSpPr>
            <p:spPr bwMode="auto">
              <a:xfrm>
                <a:off x="7011988" y="2622550"/>
                <a:ext cx="169862" cy="2063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14" name="Freeform 45"/>
              <p:cNvSpPr/>
              <p:nvPr/>
            </p:nvSpPr>
            <p:spPr bwMode="auto">
              <a:xfrm>
                <a:off x="6850063" y="2606675"/>
                <a:ext cx="120650" cy="207962"/>
              </a:xfrm>
              <a:custGeom>
                <a:avLst/>
                <a:gdLst>
                  <a:gd name="T0" fmla="*/ 2 w 32"/>
                  <a:gd name="T1" fmla="*/ 29 h 55"/>
                  <a:gd name="T2" fmla="*/ 19 w 32"/>
                  <a:gd name="T3" fmla="*/ 54 h 55"/>
                  <a:gd name="T4" fmla="*/ 30 w 32"/>
                  <a:gd name="T5" fmla="*/ 26 h 55"/>
                  <a:gd name="T6" fmla="*/ 12 w 32"/>
                  <a:gd name="T7" fmla="*/ 1 h 55"/>
                  <a:gd name="T8" fmla="*/ 2 w 32"/>
                  <a:gd name="T9" fmla="*/ 29 h 55"/>
                </a:gdLst>
                <a:ahLst/>
                <a:cxnLst>
                  <a:cxn ang="0">
                    <a:pos x="T0" y="T1"/>
                  </a:cxn>
                  <a:cxn ang="0">
                    <a:pos x="T2" y="T3"/>
                  </a:cxn>
                  <a:cxn ang="0">
                    <a:pos x="T4" y="T5"/>
                  </a:cxn>
                  <a:cxn ang="0">
                    <a:pos x="T6" y="T7"/>
                  </a:cxn>
                  <a:cxn ang="0">
                    <a:pos x="T8" y="T9"/>
                  </a:cxn>
                </a:cxnLst>
                <a:rect l="0" t="0" r="r" b="b"/>
                <a:pathLst>
                  <a:path w="32" h="55">
                    <a:moveTo>
                      <a:pt x="2" y="29"/>
                    </a:moveTo>
                    <a:cubicBezTo>
                      <a:pt x="3" y="44"/>
                      <a:pt x="11" y="55"/>
                      <a:pt x="19" y="54"/>
                    </a:cubicBezTo>
                    <a:cubicBezTo>
                      <a:pt x="27" y="53"/>
                      <a:pt x="32" y="40"/>
                      <a:pt x="30" y="26"/>
                    </a:cubicBezTo>
                    <a:cubicBezTo>
                      <a:pt x="28" y="11"/>
                      <a:pt x="20" y="0"/>
                      <a:pt x="12" y="1"/>
                    </a:cubicBezTo>
                    <a:cubicBezTo>
                      <a:pt x="4" y="2"/>
                      <a:pt x="0" y="15"/>
                      <a:pt x="2"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5" name="Freeform 46"/>
              <p:cNvSpPr/>
              <p:nvPr/>
            </p:nvSpPr>
            <p:spPr bwMode="auto">
              <a:xfrm>
                <a:off x="6948488" y="2825750"/>
                <a:ext cx="123825" cy="211137"/>
              </a:xfrm>
              <a:custGeom>
                <a:avLst/>
                <a:gdLst>
                  <a:gd name="T0" fmla="*/ 3 w 33"/>
                  <a:gd name="T1" fmla="*/ 31 h 56"/>
                  <a:gd name="T2" fmla="*/ 22 w 33"/>
                  <a:gd name="T3" fmla="*/ 55 h 56"/>
                  <a:gd name="T4" fmla="*/ 30 w 33"/>
                  <a:gd name="T5" fmla="*/ 26 h 56"/>
                  <a:gd name="T6" fmla="*/ 11 w 33"/>
                  <a:gd name="T7" fmla="*/ 2 h 56"/>
                  <a:gd name="T8" fmla="*/ 3 w 33"/>
                  <a:gd name="T9" fmla="*/ 31 h 56"/>
                </a:gdLst>
                <a:ahLst/>
                <a:cxnLst>
                  <a:cxn ang="0">
                    <a:pos x="T0" y="T1"/>
                  </a:cxn>
                  <a:cxn ang="0">
                    <a:pos x="T2" y="T3"/>
                  </a:cxn>
                  <a:cxn ang="0">
                    <a:pos x="T4" y="T5"/>
                  </a:cxn>
                  <a:cxn ang="0">
                    <a:pos x="T6" y="T7"/>
                  </a:cxn>
                  <a:cxn ang="0">
                    <a:pos x="T8" y="T9"/>
                  </a:cxn>
                </a:cxnLst>
                <a:rect l="0" t="0" r="r" b="b"/>
                <a:pathLst>
                  <a:path w="33" h="56">
                    <a:moveTo>
                      <a:pt x="3" y="31"/>
                    </a:moveTo>
                    <a:cubicBezTo>
                      <a:pt x="6" y="46"/>
                      <a:pt x="14" y="56"/>
                      <a:pt x="22" y="55"/>
                    </a:cubicBezTo>
                    <a:cubicBezTo>
                      <a:pt x="30" y="53"/>
                      <a:pt x="33" y="40"/>
                      <a:pt x="30" y="26"/>
                    </a:cubicBezTo>
                    <a:cubicBezTo>
                      <a:pt x="27" y="11"/>
                      <a:pt x="19" y="0"/>
                      <a:pt x="11" y="2"/>
                    </a:cubicBezTo>
                    <a:cubicBezTo>
                      <a:pt x="3"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6" name="Freeform 47"/>
              <p:cNvSpPr/>
              <p:nvPr/>
            </p:nvSpPr>
            <p:spPr bwMode="auto">
              <a:xfrm>
                <a:off x="7050088" y="3051175"/>
                <a:ext cx="161925" cy="203200"/>
              </a:xfrm>
              <a:custGeom>
                <a:avLst/>
                <a:gdLst>
                  <a:gd name="T0" fmla="*/ 8 w 43"/>
                  <a:gd name="T1" fmla="*/ 35 h 54"/>
                  <a:gd name="T2" fmla="*/ 36 w 43"/>
                  <a:gd name="T3" fmla="*/ 50 h 54"/>
                  <a:gd name="T4" fmla="*/ 34 w 43"/>
                  <a:gd name="T5" fmla="*/ 19 h 54"/>
                  <a:gd name="T6" fmla="*/ 7 w 43"/>
                  <a:gd name="T7" fmla="*/ 4 h 54"/>
                  <a:gd name="T8" fmla="*/ 8 w 43"/>
                  <a:gd name="T9" fmla="*/ 35 h 54"/>
                </a:gdLst>
                <a:ahLst/>
                <a:cxnLst>
                  <a:cxn ang="0">
                    <a:pos x="T0" y="T1"/>
                  </a:cxn>
                  <a:cxn ang="0">
                    <a:pos x="T2" y="T3"/>
                  </a:cxn>
                  <a:cxn ang="0">
                    <a:pos x="T4" y="T5"/>
                  </a:cxn>
                  <a:cxn ang="0">
                    <a:pos x="T6" y="T7"/>
                  </a:cxn>
                  <a:cxn ang="0">
                    <a:pos x="T8" y="T9"/>
                  </a:cxn>
                </a:cxnLst>
                <a:rect l="0" t="0" r="r" b="b"/>
                <a:pathLst>
                  <a:path w="43" h="54">
                    <a:moveTo>
                      <a:pt x="8" y="35"/>
                    </a:moveTo>
                    <a:cubicBezTo>
                      <a:pt x="16" y="48"/>
                      <a:pt x="28" y="54"/>
                      <a:pt x="36" y="50"/>
                    </a:cubicBezTo>
                    <a:cubicBezTo>
                      <a:pt x="43" y="45"/>
                      <a:pt x="42" y="31"/>
                      <a:pt x="34" y="19"/>
                    </a:cubicBezTo>
                    <a:cubicBezTo>
                      <a:pt x="26" y="6"/>
                      <a:pt x="14" y="0"/>
                      <a:pt x="7" y="4"/>
                    </a:cubicBezTo>
                    <a:cubicBezTo>
                      <a:pt x="0" y="9"/>
                      <a:pt x="0" y="23"/>
                      <a:pt x="8" y="3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7" name="Freeform 49"/>
              <p:cNvSpPr/>
              <p:nvPr/>
            </p:nvSpPr>
            <p:spPr bwMode="auto">
              <a:xfrm>
                <a:off x="6918325" y="3025775"/>
                <a:ext cx="87312" cy="146050"/>
              </a:xfrm>
              <a:custGeom>
                <a:avLst/>
                <a:gdLst>
                  <a:gd name="T0" fmla="*/ 3 w 23"/>
                  <a:gd name="T1" fmla="*/ 22 h 39"/>
                  <a:gd name="T2" fmla="*/ 18 w 23"/>
                  <a:gd name="T3" fmla="*/ 38 h 39"/>
                  <a:gd name="T4" fmla="*/ 20 w 23"/>
                  <a:gd name="T5" fmla="*/ 17 h 39"/>
                  <a:gd name="T6" fmla="*/ 6 w 23"/>
                  <a:gd name="T7" fmla="*/ 1 h 39"/>
                  <a:gd name="T8" fmla="*/ 3 w 23"/>
                  <a:gd name="T9" fmla="*/ 22 h 39"/>
                </a:gdLst>
                <a:ahLst/>
                <a:cxnLst>
                  <a:cxn ang="0">
                    <a:pos x="T0" y="T1"/>
                  </a:cxn>
                  <a:cxn ang="0">
                    <a:pos x="T2" y="T3"/>
                  </a:cxn>
                  <a:cxn ang="0">
                    <a:pos x="T4" y="T5"/>
                  </a:cxn>
                  <a:cxn ang="0">
                    <a:pos x="T6" y="T7"/>
                  </a:cxn>
                  <a:cxn ang="0">
                    <a:pos x="T8" y="T9"/>
                  </a:cxn>
                </a:cxnLst>
                <a:rect l="0" t="0" r="r" b="b"/>
                <a:pathLst>
                  <a:path w="23" h="39">
                    <a:moveTo>
                      <a:pt x="3" y="22"/>
                    </a:moveTo>
                    <a:cubicBezTo>
                      <a:pt x="7" y="32"/>
                      <a:pt x="13" y="39"/>
                      <a:pt x="18" y="38"/>
                    </a:cubicBezTo>
                    <a:cubicBezTo>
                      <a:pt x="22" y="36"/>
                      <a:pt x="23" y="27"/>
                      <a:pt x="20" y="17"/>
                    </a:cubicBezTo>
                    <a:cubicBezTo>
                      <a:pt x="17" y="7"/>
                      <a:pt x="11" y="0"/>
                      <a:pt x="6" y="1"/>
                    </a:cubicBezTo>
                    <a:cubicBezTo>
                      <a:pt x="1" y="3"/>
                      <a:pt x="0" y="12"/>
                      <a:pt x="3"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8" name="Freeform 52"/>
              <p:cNvSpPr/>
              <p:nvPr/>
            </p:nvSpPr>
            <p:spPr bwMode="auto">
              <a:xfrm>
                <a:off x="8686800" y="2832100"/>
                <a:ext cx="115887" cy="174625"/>
              </a:xfrm>
              <a:custGeom>
                <a:avLst/>
                <a:gdLst>
                  <a:gd name="T0" fmla="*/ 28 w 31"/>
                  <a:gd name="T1" fmla="*/ 22 h 46"/>
                  <a:gd name="T2" fmla="*/ 10 w 31"/>
                  <a:gd name="T3" fmla="*/ 46 h 46"/>
                  <a:gd name="T4" fmla="*/ 3 w 31"/>
                  <a:gd name="T5" fmla="*/ 23 h 46"/>
                  <a:gd name="T6" fmla="*/ 21 w 31"/>
                  <a:gd name="T7" fmla="*/ 0 h 46"/>
                  <a:gd name="T8" fmla="*/ 28 w 31"/>
                  <a:gd name="T9" fmla="*/ 22 h 46"/>
                </a:gdLst>
                <a:ahLst/>
                <a:cxnLst>
                  <a:cxn ang="0">
                    <a:pos x="T0" y="T1"/>
                  </a:cxn>
                  <a:cxn ang="0">
                    <a:pos x="T2" y="T3"/>
                  </a:cxn>
                  <a:cxn ang="0">
                    <a:pos x="T4" y="T5"/>
                  </a:cxn>
                  <a:cxn ang="0">
                    <a:pos x="T6" y="T7"/>
                  </a:cxn>
                  <a:cxn ang="0">
                    <a:pos x="T8" y="T9"/>
                  </a:cxn>
                </a:cxnLst>
                <a:rect l="0" t="0" r="r" b="b"/>
                <a:pathLst>
                  <a:path w="31" h="46">
                    <a:moveTo>
                      <a:pt x="28" y="22"/>
                    </a:moveTo>
                    <a:cubicBezTo>
                      <a:pt x="25" y="35"/>
                      <a:pt x="17" y="46"/>
                      <a:pt x="10" y="46"/>
                    </a:cubicBezTo>
                    <a:cubicBezTo>
                      <a:pt x="3" y="46"/>
                      <a:pt x="0" y="36"/>
                      <a:pt x="3" y="23"/>
                    </a:cubicBezTo>
                    <a:cubicBezTo>
                      <a:pt x="6" y="11"/>
                      <a:pt x="14" y="0"/>
                      <a:pt x="21" y="0"/>
                    </a:cubicBezTo>
                    <a:cubicBezTo>
                      <a:pt x="28" y="0"/>
                      <a:pt x="31" y="10"/>
                      <a:pt x="28" y="2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19" name="Oval 54"/>
              <p:cNvSpPr>
                <a:spLocks noChangeArrowheads="1"/>
              </p:cNvSpPr>
              <p:nvPr/>
            </p:nvSpPr>
            <p:spPr bwMode="auto">
              <a:xfrm>
                <a:off x="7246938" y="2603500"/>
                <a:ext cx="180975" cy="2174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0" name="Oval 55"/>
              <p:cNvSpPr>
                <a:spLocks noChangeArrowheads="1"/>
              </p:cNvSpPr>
              <p:nvPr/>
            </p:nvSpPr>
            <p:spPr bwMode="auto">
              <a:xfrm>
                <a:off x="7140575" y="2847975"/>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21" name="Freeform 56"/>
              <p:cNvSpPr/>
              <p:nvPr/>
            </p:nvSpPr>
            <p:spPr bwMode="auto">
              <a:xfrm>
                <a:off x="7261225" y="3111500"/>
                <a:ext cx="200025" cy="219075"/>
              </a:xfrm>
              <a:custGeom>
                <a:avLst/>
                <a:gdLst>
                  <a:gd name="T0" fmla="*/ 44 w 53"/>
                  <a:gd name="T1" fmla="*/ 16 h 58"/>
                  <a:gd name="T2" fmla="*/ 43 w 53"/>
                  <a:gd name="T3" fmla="*/ 50 h 58"/>
                  <a:gd name="T4" fmla="*/ 9 w 53"/>
                  <a:gd name="T5" fmla="*/ 43 h 58"/>
                  <a:gd name="T6" fmla="*/ 11 w 53"/>
                  <a:gd name="T7" fmla="*/ 8 h 58"/>
                  <a:gd name="T8" fmla="*/ 44 w 53"/>
                  <a:gd name="T9" fmla="*/ 16 h 58"/>
                </a:gdLst>
                <a:ahLst/>
                <a:cxnLst>
                  <a:cxn ang="0">
                    <a:pos x="T0" y="T1"/>
                  </a:cxn>
                  <a:cxn ang="0">
                    <a:pos x="T2" y="T3"/>
                  </a:cxn>
                  <a:cxn ang="0">
                    <a:pos x="T4" y="T5"/>
                  </a:cxn>
                  <a:cxn ang="0">
                    <a:pos x="T6" y="T7"/>
                  </a:cxn>
                  <a:cxn ang="0">
                    <a:pos x="T8" y="T9"/>
                  </a:cxn>
                </a:cxnLst>
                <a:rect l="0" t="0" r="r" b="b"/>
                <a:pathLst>
                  <a:path w="52" h="57">
                    <a:moveTo>
                      <a:pt x="44" y="16"/>
                    </a:moveTo>
                    <a:cubicBezTo>
                      <a:pt x="53" y="27"/>
                      <a:pt x="53" y="43"/>
                      <a:pt x="43" y="50"/>
                    </a:cubicBezTo>
                    <a:cubicBezTo>
                      <a:pt x="33" y="58"/>
                      <a:pt x="18" y="54"/>
                      <a:pt x="9" y="43"/>
                    </a:cubicBezTo>
                    <a:cubicBezTo>
                      <a:pt x="0" y="31"/>
                      <a:pt x="1" y="15"/>
                      <a:pt x="11" y="8"/>
                    </a:cubicBezTo>
                    <a:cubicBezTo>
                      <a:pt x="20" y="0"/>
                      <a:pt x="35" y="4"/>
                      <a:pt x="44"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2" name="Freeform 57"/>
              <p:cNvSpPr/>
              <p:nvPr/>
            </p:nvSpPr>
            <p:spPr bwMode="auto">
              <a:xfrm>
                <a:off x="7370763" y="3308350"/>
                <a:ext cx="222250" cy="198437"/>
              </a:xfrm>
              <a:custGeom>
                <a:avLst/>
                <a:gdLst>
                  <a:gd name="T0" fmla="*/ 39 w 59"/>
                  <a:gd name="T1" fmla="*/ 7 h 53"/>
                  <a:gd name="T2" fmla="*/ 53 w 59"/>
                  <a:gd name="T3" fmla="*/ 39 h 53"/>
                  <a:gd name="T4" fmla="*/ 20 w 59"/>
                  <a:gd name="T5" fmla="*/ 47 h 53"/>
                  <a:gd name="T6" fmla="*/ 5 w 59"/>
                  <a:gd name="T7" fmla="*/ 15 h 53"/>
                  <a:gd name="T8" fmla="*/ 39 w 59"/>
                  <a:gd name="T9" fmla="*/ 7 h 53"/>
                </a:gdLst>
                <a:ahLst/>
                <a:cxnLst>
                  <a:cxn ang="0">
                    <a:pos x="T0" y="T1"/>
                  </a:cxn>
                  <a:cxn ang="0">
                    <a:pos x="T2" y="T3"/>
                  </a:cxn>
                  <a:cxn ang="0">
                    <a:pos x="T4" y="T5"/>
                  </a:cxn>
                  <a:cxn ang="0">
                    <a:pos x="T6" y="T7"/>
                  </a:cxn>
                  <a:cxn ang="0">
                    <a:pos x="T8" y="T9"/>
                  </a:cxn>
                </a:cxnLst>
                <a:rect l="0" t="0" r="r" b="b"/>
                <a:pathLst>
                  <a:path w="59" h="52">
                    <a:moveTo>
                      <a:pt x="39" y="7"/>
                    </a:moveTo>
                    <a:cubicBezTo>
                      <a:pt x="53" y="14"/>
                      <a:pt x="59" y="28"/>
                      <a:pt x="53" y="39"/>
                    </a:cubicBezTo>
                    <a:cubicBezTo>
                      <a:pt x="48" y="50"/>
                      <a:pt x="33" y="53"/>
                      <a:pt x="20" y="47"/>
                    </a:cubicBezTo>
                    <a:cubicBezTo>
                      <a:pt x="6" y="40"/>
                      <a:pt x="0" y="26"/>
                      <a:pt x="5" y="15"/>
                    </a:cubicBezTo>
                    <a:cubicBezTo>
                      <a:pt x="11" y="4"/>
                      <a:pt x="26" y="0"/>
                      <a:pt x="39"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3" name="Freeform 58"/>
              <p:cNvSpPr/>
              <p:nvPr/>
            </p:nvSpPr>
            <p:spPr bwMode="auto">
              <a:xfrm>
                <a:off x="8196263" y="3311525"/>
                <a:ext cx="200025" cy="184150"/>
              </a:xfrm>
              <a:custGeom>
                <a:avLst/>
                <a:gdLst>
                  <a:gd name="T0" fmla="*/ 18 w 53"/>
                  <a:gd name="T1" fmla="*/ 6 h 49"/>
                  <a:gd name="T2" fmla="*/ 5 w 53"/>
                  <a:gd name="T3" fmla="*/ 36 h 49"/>
                  <a:gd name="T4" fmla="*/ 35 w 53"/>
                  <a:gd name="T5" fmla="*/ 43 h 49"/>
                  <a:gd name="T6" fmla="*/ 48 w 53"/>
                  <a:gd name="T7" fmla="*/ 13 h 49"/>
                  <a:gd name="T8" fmla="*/ 18 w 53"/>
                  <a:gd name="T9" fmla="*/ 6 h 49"/>
                </a:gdLst>
                <a:ahLst/>
                <a:cxnLst>
                  <a:cxn ang="0">
                    <a:pos x="T0" y="T1"/>
                  </a:cxn>
                  <a:cxn ang="0">
                    <a:pos x="T2" y="T3"/>
                  </a:cxn>
                  <a:cxn ang="0">
                    <a:pos x="T4" y="T5"/>
                  </a:cxn>
                  <a:cxn ang="0">
                    <a:pos x="T6" y="T7"/>
                  </a:cxn>
                  <a:cxn ang="0">
                    <a:pos x="T8" y="T9"/>
                  </a:cxn>
                </a:cxnLst>
                <a:rect l="0" t="0" r="r" b="b"/>
                <a:pathLst>
                  <a:path w="52" h="49">
                    <a:moveTo>
                      <a:pt x="18" y="6"/>
                    </a:moveTo>
                    <a:cubicBezTo>
                      <a:pt x="6" y="13"/>
                      <a:pt x="0" y="26"/>
                      <a:pt x="5" y="36"/>
                    </a:cubicBezTo>
                    <a:cubicBezTo>
                      <a:pt x="9" y="47"/>
                      <a:pt x="23" y="49"/>
                      <a:pt x="35" y="43"/>
                    </a:cubicBezTo>
                    <a:cubicBezTo>
                      <a:pt x="47" y="37"/>
                      <a:pt x="53" y="23"/>
                      <a:pt x="48" y="13"/>
                    </a:cubicBezTo>
                    <a:cubicBezTo>
                      <a:pt x="44" y="3"/>
                      <a:pt x="30" y="0"/>
                      <a:pt x="1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4" name="Freeform 59"/>
              <p:cNvSpPr/>
              <p:nvPr/>
            </p:nvSpPr>
            <p:spPr bwMode="auto">
              <a:xfrm>
                <a:off x="8418513" y="3259138"/>
                <a:ext cx="155575" cy="176212"/>
              </a:xfrm>
              <a:custGeom>
                <a:avLst/>
                <a:gdLst>
                  <a:gd name="T0" fmla="*/ 18 w 41"/>
                  <a:gd name="T1" fmla="*/ 7 h 47"/>
                  <a:gd name="T2" fmla="*/ 1 w 41"/>
                  <a:gd name="T3" fmla="*/ 35 h 47"/>
                  <a:gd name="T4" fmla="*/ 23 w 41"/>
                  <a:gd name="T5" fmla="*/ 40 h 47"/>
                  <a:gd name="T6" fmla="*/ 40 w 41"/>
                  <a:gd name="T7" fmla="*/ 12 h 47"/>
                  <a:gd name="T8" fmla="*/ 18 w 41"/>
                  <a:gd name="T9" fmla="*/ 7 h 47"/>
                </a:gdLst>
                <a:ahLst/>
                <a:cxnLst>
                  <a:cxn ang="0">
                    <a:pos x="T0" y="T1"/>
                  </a:cxn>
                  <a:cxn ang="0">
                    <a:pos x="T2" y="T3"/>
                  </a:cxn>
                  <a:cxn ang="0">
                    <a:pos x="T4" y="T5"/>
                  </a:cxn>
                  <a:cxn ang="0">
                    <a:pos x="T6" y="T7"/>
                  </a:cxn>
                  <a:cxn ang="0">
                    <a:pos x="T8" y="T9"/>
                  </a:cxn>
                </a:cxnLst>
                <a:rect l="0" t="0" r="r" b="b"/>
                <a:pathLst>
                  <a:path w="41" h="47">
                    <a:moveTo>
                      <a:pt x="18" y="7"/>
                    </a:moveTo>
                    <a:cubicBezTo>
                      <a:pt x="7" y="14"/>
                      <a:pt x="0" y="26"/>
                      <a:pt x="1" y="35"/>
                    </a:cubicBezTo>
                    <a:cubicBezTo>
                      <a:pt x="3" y="45"/>
                      <a:pt x="13" y="47"/>
                      <a:pt x="23" y="40"/>
                    </a:cubicBezTo>
                    <a:cubicBezTo>
                      <a:pt x="34" y="33"/>
                      <a:pt x="41" y="21"/>
                      <a:pt x="40" y="12"/>
                    </a:cubicBezTo>
                    <a:cubicBezTo>
                      <a:pt x="38" y="2"/>
                      <a:pt x="28" y="0"/>
                      <a:pt x="18"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5" name="Freeform 62"/>
              <p:cNvSpPr/>
              <p:nvPr/>
            </p:nvSpPr>
            <p:spPr bwMode="auto">
              <a:xfrm>
                <a:off x="7329488" y="3462338"/>
                <a:ext cx="165100" cy="128587"/>
              </a:xfrm>
              <a:custGeom>
                <a:avLst/>
                <a:gdLst>
                  <a:gd name="T0" fmla="*/ 20 w 44"/>
                  <a:gd name="T1" fmla="*/ 5 h 34"/>
                  <a:gd name="T2" fmla="*/ 43 w 44"/>
                  <a:gd name="T3" fmla="*/ 27 h 34"/>
                  <a:gd name="T4" fmla="*/ 24 w 44"/>
                  <a:gd name="T5" fmla="*/ 29 h 34"/>
                  <a:gd name="T6" fmla="*/ 1 w 44"/>
                  <a:gd name="T7" fmla="*/ 8 h 34"/>
                  <a:gd name="T8" fmla="*/ 20 w 44"/>
                  <a:gd name="T9" fmla="*/ 5 h 34"/>
                </a:gdLst>
                <a:ahLst/>
                <a:cxnLst>
                  <a:cxn ang="0">
                    <a:pos x="T0" y="T1"/>
                  </a:cxn>
                  <a:cxn ang="0">
                    <a:pos x="T2" y="T3"/>
                  </a:cxn>
                  <a:cxn ang="0">
                    <a:pos x="T4" y="T5"/>
                  </a:cxn>
                  <a:cxn ang="0">
                    <a:pos x="T6" y="T7"/>
                  </a:cxn>
                  <a:cxn ang="0">
                    <a:pos x="T8" y="T9"/>
                  </a:cxn>
                </a:cxnLst>
                <a:rect l="0" t="0" r="r" b="b"/>
                <a:pathLst>
                  <a:path w="44" h="34">
                    <a:moveTo>
                      <a:pt x="20" y="5"/>
                    </a:moveTo>
                    <a:cubicBezTo>
                      <a:pt x="32" y="11"/>
                      <a:pt x="42" y="20"/>
                      <a:pt x="43" y="27"/>
                    </a:cubicBezTo>
                    <a:cubicBezTo>
                      <a:pt x="44" y="33"/>
                      <a:pt x="35" y="34"/>
                      <a:pt x="24" y="29"/>
                    </a:cubicBezTo>
                    <a:cubicBezTo>
                      <a:pt x="12" y="24"/>
                      <a:pt x="2" y="14"/>
                      <a:pt x="1" y="8"/>
                    </a:cubicBezTo>
                    <a:cubicBezTo>
                      <a:pt x="0" y="1"/>
                      <a:pt x="9" y="0"/>
                      <a:pt x="20"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6" name="Freeform 64"/>
              <p:cNvSpPr/>
              <p:nvPr/>
            </p:nvSpPr>
            <p:spPr bwMode="auto">
              <a:xfrm>
                <a:off x="8056563" y="3511550"/>
                <a:ext cx="180975" cy="101600"/>
              </a:xfrm>
              <a:custGeom>
                <a:avLst/>
                <a:gdLst>
                  <a:gd name="T0" fmla="*/ 28 w 48"/>
                  <a:gd name="T1" fmla="*/ 3 h 27"/>
                  <a:gd name="T2" fmla="*/ 2 w 48"/>
                  <a:gd name="T3" fmla="*/ 18 h 27"/>
                  <a:gd name="T4" fmla="*/ 20 w 48"/>
                  <a:gd name="T5" fmla="*/ 24 h 27"/>
                  <a:gd name="T6" fmla="*/ 46 w 48"/>
                  <a:gd name="T7" fmla="*/ 9 h 27"/>
                  <a:gd name="T8" fmla="*/ 28 w 48"/>
                  <a:gd name="T9" fmla="*/ 3 h 27"/>
                </a:gdLst>
                <a:ahLst/>
                <a:cxnLst>
                  <a:cxn ang="0">
                    <a:pos x="T0" y="T1"/>
                  </a:cxn>
                  <a:cxn ang="0">
                    <a:pos x="T2" y="T3"/>
                  </a:cxn>
                  <a:cxn ang="0">
                    <a:pos x="T4" y="T5"/>
                  </a:cxn>
                  <a:cxn ang="0">
                    <a:pos x="T6" y="T7"/>
                  </a:cxn>
                  <a:cxn ang="0">
                    <a:pos x="T8" y="T9"/>
                  </a:cxn>
                </a:cxnLst>
                <a:rect l="0" t="0" r="r" b="b"/>
                <a:pathLst>
                  <a:path w="48" h="27">
                    <a:moveTo>
                      <a:pt x="28" y="3"/>
                    </a:moveTo>
                    <a:cubicBezTo>
                      <a:pt x="16" y="5"/>
                      <a:pt x="5" y="12"/>
                      <a:pt x="2" y="18"/>
                    </a:cubicBezTo>
                    <a:cubicBezTo>
                      <a:pt x="0" y="24"/>
                      <a:pt x="8" y="27"/>
                      <a:pt x="20" y="24"/>
                    </a:cubicBezTo>
                    <a:cubicBezTo>
                      <a:pt x="32" y="22"/>
                      <a:pt x="43" y="15"/>
                      <a:pt x="46" y="9"/>
                    </a:cubicBezTo>
                    <a:cubicBezTo>
                      <a:pt x="48" y="3"/>
                      <a:pt x="40" y="0"/>
                      <a:pt x="28" y="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7" name="Freeform 65"/>
              <p:cNvSpPr/>
              <p:nvPr/>
            </p:nvSpPr>
            <p:spPr bwMode="auto">
              <a:xfrm>
                <a:off x="7170738" y="3292475"/>
                <a:ext cx="184150" cy="158750"/>
              </a:xfrm>
              <a:custGeom>
                <a:avLst/>
                <a:gdLst>
                  <a:gd name="T0" fmla="*/ 33 w 49"/>
                  <a:gd name="T1" fmla="*/ 9 h 42"/>
                  <a:gd name="T2" fmla="*/ 44 w 49"/>
                  <a:gd name="T3" fmla="*/ 35 h 42"/>
                  <a:gd name="T4" fmla="*/ 15 w 49"/>
                  <a:gd name="T5" fmla="*/ 33 h 42"/>
                  <a:gd name="T6" fmla="*/ 5 w 49"/>
                  <a:gd name="T7" fmla="*/ 6 h 42"/>
                  <a:gd name="T8" fmla="*/ 33 w 49"/>
                  <a:gd name="T9" fmla="*/ 9 h 42"/>
                </a:gdLst>
                <a:ahLst/>
                <a:cxnLst>
                  <a:cxn ang="0">
                    <a:pos x="T0" y="T1"/>
                  </a:cxn>
                  <a:cxn ang="0">
                    <a:pos x="T2" y="T3"/>
                  </a:cxn>
                  <a:cxn ang="0">
                    <a:pos x="T4" y="T5"/>
                  </a:cxn>
                  <a:cxn ang="0">
                    <a:pos x="T6" y="T7"/>
                  </a:cxn>
                  <a:cxn ang="0">
                    <a:pos x="T8" y="T9"/>
                  </a:cxn>
                </a:cxnLst>
                <a:rect l="0" t="0" r="r" b="b"/>
                <a:pathLst>
                  <a:path w="49" h="42">
                    <a:moveTo>
                      <a:pt x="33" y="9"/>
                    </a:moveTo>
                    <a:cubicBezTo>
                      <a:pt x="44" y="17"/>
                      <a:pt x="49" y="29"/>
                      <a:pt x="44" y="35"/>
                    </a:cubicBezTo>
                    <a:cubicBezTo>
                      <a:pt x="39" y="42"/>
                      <a:pt x="26" y="41"/>
                      <a:pt x="15" y="33"/>
                    </a:cubicBezTo>
                    <a:cubicBezTo>
                      <a:pt x="5" y="25"/>
                      <a:pt x="0" y="13"/>
                      <a:pt x="5" y="6"/>
                    </a:cubicBezTo>
                    <a:cubicBezTo>
                      <a:pt x="10" y="0"/>
                      <a:pt x="23" y="1"/>
                      <a:pt x="33" y="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8" name="Freeform 66"/>
              <p:cNvSpPr/>
              <p:nvPr/>
            </p:nvSpPr>
            <p:spPr bwMode="auto">
              <a:xfrm>
                <a:off x="8558213" y="3073400"/>
                <a:ext cx="147637" cy="166687"/>
              </a:xfrm>
              <a:custGeom>
                <a:avLst/>
                <a:gdLst>
                  <a:gd name="T0" fmla="*/ 5 w 39"/>
                  <a:gd name="T1" fmla="*/ 16 h 44"/>
                  <a:gd name="T2" fmla="*/ 10 w 39"/>
                  <a:gd name="T3" fmla="*/ 41 h 44"/>
                  <a:gd name="T4" fmla="*/ 34 w 39"/>
                  <a:gd name="T5" fmla="*/ 28 h 44"/>
                  <a:gd name="T6" fmla="*/ 29 w 39"/>
                  <a:gd name="T7" fmla="*/ 3 h 44"/>
                  <a:gd name="T8" fmla="*/ 5 w 39"/>
                  <a:gd name="T9" fmla="*/ 16 h 44"/>
                </a:gdLst>
                <a:ahLst/>
                <a:cxnLst>
                  <a:cxn ang="0">
                    <a:pos x="T0" y="T1"/>
                  </a:cxn>
                  <a:cxn ang="0">
                    <a:pos x="T2" y="T3"/>
                  </a:cxn>
                  <a:cxn ang="0">
                    <a:pos x="T4" y="T5"/>
                  </a:cxn>
                  <a:cxn ang="0">
                    <a:pos x="T6" y="T7"/>
                  </a:cxn>
                  <a:cxn ang="0">
                    <a:pos x="T8" y="T9"/>
                  </a:cxn>
                </a:cxnLst>
                <a:rect l="0" t="0" r="r" b="b"/>
                <a:pathLst>
                  <a:path w="39" h="44">
                    <a:moveTo>
                      <a:pt x="5" y="16"/>
                    </a:moveTo>
                    <a:cubicBezTo>
                      <a:pt x="0" y="27"/>
                      <a:pt x="2" y="38"/>
                      <a:pt x="10" y="41"/>
                    </a:cubicBezTo>
                    <a:cubicBezTo>
                      <a:pt x="18" y="44"/>
                      <a:pt x="29" y="39"/>
                      <a:pt x="34" y="28"/>
                    </a:cubicBezTo>
                    <a:cubicBezTo>
                      <a:pt x="39" y="18"/>
                      <a:pt x="37" y="6"/>
                      <a:pt x="29" y="3"/>
                    </a:cubicBezTo>
                    <a:cubicBezTo>
                      <a:pt x="21" y="0"/>
                      <a:pt x="10" y="6"/>
                      <a:pt x="5" y="1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29" name="Oval 68"/>
              <p:cNvSpPr>
                <a:spLocks noChangeArrowheads="1"/>
              </p:cNvSpPr>
              <p:nvPr/>
            </p:nvSpPr>
            <p:spPr bwMode="auto">
              <a:xfrm>
                <a:off x="8380413" y="2598738"/>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0" name="Freeform 69"/>
              <p:cNvSpPr/>
              <p:nvPr/>
            </p:nvSpPr>
            <p:spPr bwMode="auto">
              <a:xfrm>
                <a:off x="8253413" y="2855913"/>
                <a:ext cx="206375" cy="236537"/>
              </a:xfrm>
              <a:custGeom>
                <a:avLst/>
                <a:gdLst>
                  <a:gd name="T0" fmla="*/ 50 w 55"/>
                  <a:gd name="T1" fmla="*/ 39 h 63"/>
                  <a:gd name="T2" fmla="*/ 19 w 55"/>
                  <a:gd name="T3" fmla="*/ 59 h 63"/>
                  <a:gd name="T4" fmla="*/ 4 w 55"/>
                  <a:gd name="T5" fmla="*/ 24 h 63"/>
                  <a:gd name="T6" fmla="*/ 36 w 55"/>
                  <a:gd name="T7" fmla="*/ 4 h 63"/>
                  <a:gd name="T8" fmla="*/ 50 w 55"/>
                  <a:gd name="T9" fmla="*/ 39 h 63"/>
                </a:gdLst>
                <a:ahLst/>
                <a:cxnLst>
                  <a:cxn ang="0">
                    <a:pos x="T0" y="T1"/>
                  </a:cxn>
                  <a:cxn ang="0">
                    <a:pos x="T2" y="T3"/>
                  </a:cxn>
                  <a:cxn ang="0">
                    <a:pos x="T4" y="T5"/>
                  </a:cxn>
                  <a:cxn ang="0">
                    <a:pos x="T6" y="T7"/>
                  </a:cxn>
                  <a:cxn ang="0">
                    <a:pos x="T8" y="T9"/>
                  </a:cxn>
                </a:cxnLst>
                <a:rect l="0" t="0" r="r" b="b"/>
                <a:pathLst>
                  <a:path w="55" h="62">
                    <a:moveTo>
                      <a:pt x="50" y="39"/>
                    </a:moveTo>
                    <a:cubicBezTo>
                      <a:pt x="45" y="54"/>
                      <a:pt x="31" y="63"/>
                      <a:pt x="19" y="59"/>
                    </a:cubicBezTo>
                    <a:cubicBezTo>
                      <a:pt x="6" y="55"/>
                      <a:pt x="0" y="39"/>
                      <a:pt x="4" y="24"/>
                    </a:cubicBezTo>
                    <a:cubicBezTo>
                      <a:pt x="9" y="9"/>
                      <a:pt x="23" y="0"/>
                      <a:pt x="36" y="4"/>
                    </a:cubicBezTo>
                    <a:cubicBezTo>
                      <a:pt x="49" y="8"/>
                      <a:pt x="55" y="23"/>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1" name="Freeform 70"/>
              <p:cNvSpPr/>
              <p:nvPr/>
            </p:nvSpPr>
            <p:spPr bwMode="auto">
              <a:xfrm>
                <a:off x="8335963" y="3081338"/>
                <a:ext cx="188912" cy="219075"/>
              </a:xfrm>
              <a:custGeom>
                <a:avLst/>
                <a:gdLst>
                  <a:gd name="T0" fmla="*/ 43 w 50"/>
                  <a:gd name="T1" fmla="*/ 38 h 58"/>
                  <a:gd name="T2" fmla="*/ 12 w 50"/>
                  <a:gd name="T3" fmla="*/ 53 h 58"/>
                  <a:gd name="T4" fmla="*/ 6 w 50"/>
                  <a:gd name="T5" fmla="*/ 20 h 58"/>
                  <a:gd name="T6" fmla="*/ 37 w 50"/>
                  <a:gd name="T7" fmla="*/ 5 h 58"/>
                  <a:gd name="T8" fmla="*/ 43 w 50"/>
                  <a:gd name="T9" fmla="*/ 38 h 58"/>
                </a:gdLst>
                <a:ahLst/>
                <a:cxnLst>
                  <a:cxn ang="0">
                    <a:pos x="T0" y="T1"/>
                  </a:cxn>
                  <a:cxn ang="0">
                    <a:pos x="T2" y="T3"/>
                  </a:cxn>
                  <a:cxn ang="0">
                    <a:pos x="T4" y="T5"/>
                  </a:cxn>
                  <a:cxn ang="0">
                    <a:pos x="T6" y="T7"/>
                  </a:cxn>
                  <a:cxn ang="0">
                    <a:pos x="T8" y="T9"/>
                  </a:cxn>
                </a:cxnLst>
                <a:rect l="0" t="0" r="r" b="b"/>
                <a:pathLst>
                  <a:path w="50" h="57">
                    <a:moveTo>
                      <a:pt x="43" y="38"/>
                    </a:moveTo>
                    <a:cubicBezTo>
                      <a:pt x="36" y="52"/>
                      <a:pt x="23" y="58"/>
                      <a:pt x="12" y="53"/>
                    </a:cubicBezTo>
                    <a:cubicBezTo>
                      <a:pt x="2" y="48"/>
                      <a:pt x="0" y="33"/>
                      <a:pt x="6" y="20"/>
                    </a:cubicBezTo>
                    <a:cubicBezTo>
                      <a:pt x="13" y="6"/>
                      <a:pt x="27" y="0"/>
                      <a:pt x="37" y="5"/>
                    </a:cubicBezTo>
                    <a:cubicBezTo>
                      <a:pt x="47" y="10"/>
                      <a:pt x="50" y="25"/>
                      <a:pt x="43"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2" name="Freeform 71"/>
              <p:cNvSpPr/>
              <p:nvPr/>
            </p:nvSpPr>
            <p:spPr bwMode="auto">
              <a:xfrm>
                <a:off x="8475663" y="2844800"/>
                <a:ext cx="184150" cy="225425"/>
              </a:xfrm>
              <a:custGeom>
                <a:avLst/>
                <a:gdLst>
                  <a:gd name="T0" fmla="*/ 45 w 49"/>
                  <a:gd name="T1" fmla="*/ 36 h 60"/>
                  <a:gd name="T2" fmla="*/ 16 w 49"/>
                  <a:gd name="T3" fmla="*/ 57 h 60"/>
                  <a:gd name="T4" fmla="*/ 5 w 49"/>
                  <a:gd name="T5" fmla="*/ 24 h 60"/>
                  <a:gd name="T6" fmla="*/ 33 w 49"/>
                  <a:gd name="T7" fmla="*/ 3 h 60"/>
                  <a:gd name="T8" fmla="*/ 45 w 49"/>
                  <a:gd name="T9" fmla="*/ 36 h 60"/>
                </a:gdLst>
                <a:ahLst/>
                <a:cxnLst>
                  <a:cxn ang="0">
                    <a:pos x="T0" y="T1"/>
                  </a:cxn>
                  <a:cxn ang="0">
                    <a:pos x="T2" y="T3"/>
                  </a:cxn>
                  <a:cxn ang="0">
                    <a:pos x="T4" y="T5"/>
                  </a:cxn>
                  <a:cxn ang="0">
                    <a:pos x="T6" y="T7"/>
                  </a:cxn>
                  <a:cxn ang="0">
                    <a:pos x="T8" y="T9"/>
                  </a:cxn>
                </a:cxnLst>
                <a:rect l="0" t="0" r="r" b="b"/>
                <a:pathLst>
                  <a:path w="49" h="60">
                    <a:moveTo>
                      <a:pt x="45" y="36"/>
                    </a:moveTo>
                    <a:cubicBezTo>
                      <a:pt x="40" y="51"/>
                      <a:pt x="27" y="60"/>
                      <a:pt x="16" y="57"/>
                    </a:cubicBezTo>
                    <a:cubicBezTo>
                      <a:pt x="5" y="53"/>
                      <a:pt x="0" y="38"/>
                      <a:pt x="5" y="24"/>
                    </a:cubicBezTo>
                    <a:cubicBezTo>
                      <a:pt x="9" y="9"/>
                      <a:pt x="22" y="0"/>
                      <a:pt x="33" y="3"/>
                    </a:cubicBezTo>
                    <a:cubicBezTo>
                      <a:pt x="44" y="7"/>
                      <a:pt x="49" y="22"/>
                      <a:pt x="45" y="3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3" name="Oval 72"/>
              <p:cNvSpPr>
                <a:spLocks noChangeArrowheads="1"/>
              </p:cNvSpPr>
              <p:nvPr/>
            </p:nvSpPr>
            <p:spPr bwMode="auto">
              <a:xfrm>
                <a:off x="7669213" y="2339975"/>
                <a:ext cx="228600"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4" name="Oval 73"/>
              <p:cNvSpPr>
                <a:spLocks noChangeArrowheads="1"/>
              </p:cNvSpPr>
              <p:nvPr/>
            </p:nvSpPr>
            <p:spPr bwMode="auto">
              <a:xfrm>
                <a:off x="7943850" y="2320925"/>
                <a:ext cx="230187" cy="2286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5" name="Oval 74"/>
              <p:cNvSpPr>
                <a:spLocks noChangeArrowheads="1"/>
              </p:cNvSpPr>
              <p:nvPr/>
            </p:nvSpPr>
            <p:spPr bwMode="auto">
              <a:xfrm>
                <a:off x="8234363" y="2312988"/>
                <a:ext cx="2190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6" name="Oval 75"/>
              <p:cNvSpPr>
                <a:spLocks noChangeArrowheads="1"/>
              </p:cNvSpPr>
              <p:nvPr/>
            </p:nvSpPr>
            <p:spPr bwMode="auto">
              <a:xfrm>
                <a:off x="6926263" y="2373313"/>
                <a:ext cx="142875" cy="20320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37" name="Freeform 76"/>
              <p:cNvSpPr/>
              <p:nvPr/>
            </p:nvSpPr>
            <p:spPr bwMode="auto">
              <a:xfrm>
                <a:off x="7027863" y="2132013"/>
                <a:ext cx="161925" cy="214312"/>
              </a:xfrm>
              <a:custGeom>
                <a:avLst/>
                <a:gdLst>
                  <a:gd name="T0" fmla="*/ 40 w 43"/>
                  <a:gd name="T1" fmla="*/ 33 h 57"/>
                  <a:gd name="T2" fmla="*/ 15 w 43"/>
                  <a:gd name="T3" fmla="*/ 55 h 57"/>
                  <a:gd name="T4" fmla="*/ 3 w 43"/>
                  <a:gd name="T5" fmla="*/ 24 h 57"/>
                  <a:gd name="T6" fmla="*/ 28 w 43"/>
                  <a:gd name="T7" fmla="*/ 3 h 57"/>
                  <a:gd name="T8" fmla="*/ 40 w 43"/>
                  <a:gd name="T9" fmla="*/ 33 h 57"/>
                </a:gdLst>
                <a:ahLst/>
                <a:cxnLst>
                  <a:cxn ang="0">
                    <a:pos x="T0" y="T1"/>
                  </a:cxn>
                  <a:cxn ang="0">
                    <a:pos x="T2" y="T3"/>
                  </a:cxn>
                  <a:cxn ang="0">
                    <a:pos x="T4" y="T5"/>
                  </a:cxn>
                  <a:cxn ang="0">
                    <a:pos x="T6" y="T7"/>
                  </a:cxn>
                  <a:cxn ang="0">
                    <a:pos x="T8" y="T9"/>
                  </a:cxn>
                </a:cxnLst>
                <a:rect l="0" t="0" r="r" b="b"/>
                <a:pathLst>
                  <a:path w="43" h="57">
                    <a:moveTo>
                      <a:pt x="40" y="33"/>
                    </a:moveTo>
                    <a:cubicBezTo>
                      <a:pt x="36" y="48"/>
                      <a:pt x="25" y="57"/>
                      <a:pt x="15" y="55"/>
                    </a:cubicBezTo>
                    <a:cubicBezTo>
                      <a:pt x="5" y="52"/>
                      <a:pt x="0" y="38"/>
                      <a:pt x="3" y="24"/>
                    </a:cubicBezTo>
                    <a:cubicBezTo>
                      <a:pt x="7" y="10"/>
                      <a:pt x="18" y="0"/>
                      <a:pt x="28" y="3"/>
                    </a:cubicBezTo>
                    <a:cubicBezTo>
                      <a:pt x="38" y="5"/>
                      <a:pt x="43" y="19"/>
                      <a:pt x="40" y="3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8" name="Freeform 77"/>
              <p:cNvSpPr/>
              <p:nvPr/>
            </p:nvSpPr>
            <p:spPr bwMode="auto">
              <a:xfrm>
                <a:off x="7242175" y="2087563"/>
                <a:ext cx="211137" cy="233362"/>
              </a:xfrm>
              <a:custGeom>
                <a:avLst/>
                <a:gdLst>
                  <a:gd name="T0" fmla="*/ 50 w 56"/>
                  <a:gd name="T1" fmla="*/ 39 h 62"/>
                  <a:gd name="T2" fmla="*/ 18 w 56"/>
                  <a:gd name="T3" fmla="*/ 57 h 62"/>
                  <a:gd name="T4" fmla="*/ 5 w 56"/>
                  <a:gd name="T5" fmla="*/ 23 h 62"/>
                  <a:gd name="T6" fmla="*/ 38 w 56"/>
                  <a:gd name="T7" fmla="*/ 4 h 62"/>
                  <a:gd name="T8" fmla="*/ 50 w 56"/>
                  <a:gd name="T9" fmla="*/ 39 h 62"/>
                </a:gdLst>
                <a:ahLst/>
                <a:cxnLst>
                  <a:cxn ang="0">
                    <a:pos x="T0" y="T1"/>
                  </a:cxn>
                  <a:cxn ang="0">
                    <a:pos x="T2" y="T3"/>
                  </a:cxn>
                  <a:cxn ang="0">
                    <a:pos x="T4" y="T5"/>
                  </a:cxn>
                  <a:cxn ang="0">
                    <a:pos x="T6" y="T7"/>
                  </a:cxn>
                  <a:cxn ang="0">
                    <a:pos x="T8" y="T9"/>
                  </a:cxn>
                </a:cxnLst>
                <a:rect l="0" t="0" r="r" b="b"/>
                <a:pathLst>
                  <a:path w="56" h="62">
                    <a:moveTo>
                      <a:pt x="50" y="39"/>
                    </a:moveTo>
                    <a:cubicBezTo>
                      <a:pt x="45" y="54"/>
                      <a:pt x="30" y="62"/>
                      <a:pt x="18" y="57"/>
                    </a:cubicBezTo>
                    <a:cubicBezTo>
                      <a:pt x="6" y="53"/>
                      <a:pt x="0" y="37"/>
                      <a:pt x="5" y="23"/>
                    </a:cubicBezTo>
                    <a:cubicBezTo>
                      <a:pt x="11" y="8"/>
                      <a:pt x="25" y="0"/>
                      <a:pt x="38" y="4"/>
                    </a:cubicBezTo>
                    <a:cubicBezTo>
                      <a:pt x="50" y="9"/>
                      <a:pt x="56" y="24"/>
                      <a:pt x="50" y="3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39" name="Freeform 78"/>
              <p:cNvSpPr/>
              <p:nvPr/>
            </p:nvSpPr>
            <p:spPr bwMode="auto">
              <a:xfrm>
                <a:off x="8566150" y="2147888"/>
                <a:ext cx="161925" cy="203200"/>
              </a:xfrm>
              <a:custGeom>
                <a:avLst/>
                <a:gdLst>
                  <a:gd name="T0" fmla="*/ 3 w 43"/>
                  <a:gd name="T1" fmla="*/ 31 h 54"/>
                  <a:gd name="T2" fmla="*/ 28 w 43"/>
                  <a:gd name="T3" fmla="*/ 52 h 54"/>
                  <a:gd name="T4" fmla="*/ 39 w 43"/>
                  <a:gd name="T5" fmla="*/ 23 h 54"/>
                  <a:gd name="T6" fmla="*/ 14 w 43"/>
                  <a:gd name="T7" fmla="*/ 2 h 54"/>
                  <a:gd name="T8" fmla="*/ 3 w 43"/>
                  <a:gd name="T9" fmla="*/ 31 h 54"/>
                </a:gdLst>
                <a:ahLst/>
                <a:cxnLst>
                  <a:cxn ang="0">
                    <a:pos x="T0" y="T1"/>
                  </a:cxn>
                  <a:cxn ang="0">
                    <a:pos x="T2" y="T3"/>
                  </a:cxn>
                  <a:cxn ang="0">
                    <a:pos x="T4" y="T5"/>
                  </a:cxn>
                  <a:cxn ang="0">
                    <a:pos x="T6" y="T7"/>
                  </a:cxn>
                  <a:cxn ang="0">
                    <a:pos x="T8" y="T9"/>
                  </a:cxn>
                </a:cxnLst>
                <a:rect l="0" t="0" r="r" b="b"/>
                <a:pathLst>
                  <a:path w="43" h="54">
                    <a:moveTo>
                      <a:pt x="3" y="31"/>
                    </a:moveTo>
                    <a:cubicBezTo>
                      <a:pt x="7" y="45"/>
                      <a:pt x="19" y="54"/>
                      <a:pt x="28" y="52"/>
                    </a:cubicBezTo>
                    <a:cubicBezTo>
                      <a:pt x="38" y="49"/>
                      <a:pt x="43" y="36"/>
                      <a:pt x="39" y="23"/>
                    </a:cubicBezTo>
                    <a:cubicBezTo>
                      <a:pt x="36" y="9"/>
                      <a:pt x="24" y="0"/>
                      <a:pt x="14" y="2"/>
                    </a:cubicBezTo>
                    <a:cubicBezTo>
                      <a:pt x="4" y="4"/>
                      <a:pt x="0" y="17"/>
                      <a:pt x="3" y="31"/>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0" name="Freeform 81"/>
              <p:cNvSpPr/>
              <p:nvPr/>
            </p:nvSpPr>
            <p:spPr bwMode="auto">
              <a:xfrm>
                <a:off x="8350250" y="2074863"/>
                <a:ext cx="200025" cy="238125"/>
              </a:xfrm>
              <a:custGeom>
                <a:avLst/>
                <a:gdLst>
                  <a:gd name="T0" fmla="*/ 6 w 53"/>
                  <a:gd name="T1" fmla="*/ 38 h 63"/>
                  <a:gd name="T2" fmla="*/ 37 w 53"/>
                  <a:gd name="T3" fmla="*/ 60 h 63"/>
                  <a:gd name="T4" fmla="*/ 47 w 53"/>
                  <a:gd name="T5" fmla="*/ 26 h 63"/>
                  <a:gd name="T6" fmla="*/ 16 w 53"/>
                  <a:gd name="T7" fmla="*/ 4 h 63"/>
                  <a:gd name="T8" fmla="*/ 6 w 53"/>
                  <a:gd name="T9" fmla="*/ 38 h 63"/>
                </a:gdLst>
                <a:ahLst/>
                <a:cxnLst>
                  <a:cxn ang="0">
                    <a:pos x="T0" y="T1"/>
                  </a:cxn>
                  <a:cxn ang="0">
                    <a:pos x="T2" y="T3"/>
                  </a:cxn>
                  <a:cxn ang="0">
                    <a:pos x="T4" y="T5"/>
                  </a:cxn>
                  <a:cxn ang="0">
                    <a:pos x="T6" y="T7"/>
                  </a:cxn>
                  <a:cxn ang="0">
                    <a:pos x="T8" y="T9"/>
                  </a:cxn>
                </a:cxnLst>
                <a:rect l="0" t="0" r="r" b="b"/>
                <a:pathLst>
                  <a:path w="52" h="62">
                    <a:moveTo>
                      <a:pt x="6" y="38"/>
                    </a:moveTo>
                    <a:cubicBezTo>
                      <a:pt x="11" y="53"/>
                      <a:pt x="25" y="63"/>
                      <a:pt x="37" y="60"/>
                    </a:cubicBezTo>
                    <a:cubicBezTo>
                      <a:pt x="48" y="56"/>
                      <a:pt x="53" y="41"/>
                      <a:pt x="47" y="26"/>
                    </a:cubicBezTo>
                    <a:cubicBezTo>
                      <a:pt x="42" y="10"/>
                      <a:pt x="28" y="0"/>
                      <a:pt x="16" y="4"/>
                    </a:cubicBezTo>
                    <a:cubicBezTo>
                      <a:pt x="5" y="7"/>
                      <a:pt x="0" y="22"/>
                      <a:pt x="6" y="3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1" name="Oval 82"/>
              <p:cNvSpPr>
                <a:spLocks noChangeArrowheads="1"/>
              </p:cNvSpPr>
              <p:nvPr/>
            </p:nvSpPr>
            <p:spPr bwMode="auto">
              <a:xfrm>
                <a:off x="8697913" y="2384425"/>
                <a:ext cx="112712" cy="1920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2" name="Oval 83"/>
              <p:cNvSpPr>
                <a:spLocks noChangeArrowheads="1"/>
              </p:cNvSpPr>
              <p:nvPr/>
            </p:nvSpPr>
            <p:spPr bwMode="auto">
              <a:xfrm>
                <a:off x="8497888" y="2354263"/>
                <a:ext cx="166687" cy="20796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3" name="Freeform 84"/>
              <p:cNvSpPr/>
              <p:nvPr/>
            </p:nvSpPr>
            <p:spPr bwMode="auto">
              <a:xfrm>
                <a:off x="6835775" y="2406650"/>
                <a:ext cx="66675" cy="155575"/>
              </a:xfrm>
              <a:custGeom>
                <a:avLst/>
                <a:gdLst>
                  <a:gd name="T0" fmla="*/ 1 w 18"/>
                  <a:gd name="T1" fmla="*/ 19 h 41"/>
                  <a:gd name="T2" fmla="*/ 6 w 18"/>
                  <a:gd name="T3" fmla="*/ 40 h 41"/>
                  <a:gd name="T4" fmla="*/ 17 w 18"/>
                  <a:gd name="T5" fmla="*/ 21 h 41"/>
                  <a:gd name="T6" fmla="*/ 12 w 18"/>
                  <a:gd name="T7" fmla="*/ 0 h 41"/>
                  <a:gd name="T8" fmla="*/ 1 w 18"/>
                  <a:gd name="T9" fmla="*/ 19 h 41"/>
                </a:gdLst>
                <a:ahLst/>
                <a:cxnLst>
                  <a:cxn ang="0">
                    <a:pos x="T0" y="T1"/>
                  </a:cxn>
                  <a:cxn ang="0">
                    <a:pos x="T2" y="T3"/>
                  </a:cxn>
                  <a:cxn ang="0">
                    <a:pos x="T4" y="T5"/>
                  </a:cxn>
                  <a:cxn ang="0">
                    <a:pos x="T6" y="T7"/>
                  </a:cxn>
                  <a:cxn ang="0">
                    <a:pos x="T8" y="T9"/>
                  </a:cxn>
                </a:cxnLst>
                <a:rect l="0" t="0" r="r" b="b"/>
                <a:pathLst>
                  <a:path w="18" h="41">
                    <a:moveTo>
                      <a:pt x="1" y="19"/>
                    </a:moveTo>
                    <a:cubicBezTo>
                      <a:pt x="0" y="30"/>
                      <a:pt x="2" y="40"/>
                      <a:pt x="6" y="40"/>
                    </a:cubicBezTo>
                    <a:cubicBezTo>
                      <a:pt x="10" y="41"/>
                      <a:pt x="15" y="32"/>
                      <a:pt x="17" y="21"/>
                    </a:cubicBezTo>
                    <a:cubicBezTo>
                      <a:pt x="18" y="10"/>
                      <a:pt x="16" y="1"/>
                      <a:pt x="12" y="0"/>
                    </a:cubicBezTo>
                    <a:cubicBezTo>
                      <a:pt x="8" y="0"/>
                      <a:pt x="3" y="8"/>
                      <a:pt x="1"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4" name="Freeform 85"/>
              <p:cNvSpPr/>
              <p:nvPr/>
            </p:nvSpPr>
            <p:spPr bwMode="auto">
              <a:xfrm>
                <a:off x="6896100" y="2184400"/>
                <a:ext cx="101600" cy="169862"/>
              </a:xfrm>
              <a:custGeom>
                <a:avLst/>
                <a:gdLst>
                  <a:gd name="T0" fmla="*/ 4 w 27"/>
                  <a:gd name="T1" fmla="*/ 19 h 45"/>
                  <a:gd name="T2" fmla="*/ 6 w 27"/>
                  <a:gd name="T3" fmla="*/ 43 h 45"/>
                  <a:gd name="T4" fmla="*/ 23 w 27"/>
                  <a:gd name="T5" fmla="*/ 26 h 45"/>
                  <a:gd name="T6" fmla="*/ 20 w 27"/>
                  <a:gd name="T7" fmla="*/ 2 h 45"/>
                  <a:gd name="T8" fmla="*/ 4 w 27"/>
                  <a:gd name="T9" fmla="*/ 19 h 45"/>
                </a:gdLst>
                <a:ahLst/>
                <a:cxnLst>
                  <a:cxn ang="0">
                    <a:pos x="T0" y="T1"/>
                  </a:cxn>
                  <a:cxn ang="0">
                    <a:pos x="T2" y="T3"/>
                  </a:cxn>
                  <a:cxn ang="0">
                    <a:pos x="T4" y="T5"/>
                  </a:cxn>
                  <a:cxn ang="0">
                    <a:pos x="T6" y="T7"/>
                  </a:cxn>
                  <a:cxn ang="0">
                    <a:pos x="T8" y="T9"/>
                  </a:cxn>
                </a:cxnLst>
                <a:rect l="0" t="0" r="r" b="b"/>
                <a:pathLst>
                  <a:path w="27" h="45">
                    <a:moveTo>
                      <a:pt x="4" y="19"/>
                    </a:moveTo>
                    <a:cubicBezTo>
                      <a:pt x="0" y="30"/>
                      <a:pt x="1" y="41"/>
                      <a:pt x="6" y="43"/>
                    </a:cubicBezTo>
                    <a:cubicBezTo>
                      <a:pt x="11" y="45"/>
                      <a:pt x="19" y="37"/>
                      <a:pt x="23" y="26"/>
                    </a:cubicBezTo>
                    <a:cubicBezTo>
                      <a:pt x="27" y="14"/>
                      <a:pt x="26" y="4"/>
                      <a:pt x="20" y="2"/>
                    </a:cubicBezTo>
                    <a:cubicBezTo>
                      <a:pt x="15" y="0"/>
                      <a:pt x="7" y="8"/>
                      <a:pt x="4" y="1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45" name="Oval 86"/>
              <p:cNvSpPr>
                <a:spLocks noChangeArrowheads="1"/>
              </p:cNvSpPr>
              <p:nvPr/>
            </p:nvSpPr>
            <p:spPr bwMode="auto">
              <a:xfrm>
                <a:off x="7102475" y="2354263"/>
                <a:ext cx="180975" cy="21907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6" name="Oval 87"/>
              <p:cNvSpPr>
                <a:spLocks noChangeArrowheads="1"/>
              </p:cNvSpPr>
              <p:nvPr/>
            </p:nvSpPr>
            <p:spPr bwMode="auto">
              <a:xfrm>
                <a:off x="7373938" y="2343150"/>
                <a:ext cx="227012" cy="230187"/>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7" name="Oval 88"/>
              <p:cNvSpPr>
                <a:spLocks noChangeArrowheads="1"/>
              </p:cNvSpPr>
              <p:nvPr/>
            </p:nvSpPr>
            <p:spPr bwMode="auto">
              <a:xfrm>
                <a:off x="7529513" y="2087563"/>
                <a:ext cx="225425" cy="225425"/>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8" name="Oval 89"/>
              <p:cNvSpPr>
                <a:spLocks noChangeArrowheads="1"/>
              </p:cNvSpPr>
              <p:nvPr/>
            </p:nvSpPr>
            <p:spPr bwMode="auto">
              <a:xfrm>
                <a:off x="7812088" y="2074863"/>
                <a:ext cx="225425"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49" name="Oval 90"/>
              <p:cNvSpPr>
                <a:spLocks noChangeArrowheads="1"/>
              </p:cNvSpPr>
              <p:nvPr/>
            </p:nvSpPr>
            <p:spPr bwMode="auto">
              <a:xfrm>
                <a:off x="7675563" y="1876425"/>
                <a:ext cx="196850" cy="1762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0" name="Oval 91"/>
              <p:cNvSpPr>
                <a:spLocks noChangeArrowheads="1"/>
              </p:cNvSpPr>
              <p:nvPr/>
            </p:nvSpPr>
            <p:spPr bwMode="auto">
              <a:xfrm>
                <a:off x="7770813" y="1714500"/>
                <a:ext cx="195262" cy="120650"/>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51" name="Freeform 92"/>
              <p:cNvSpPr/>
              <p:nvPr/>
            </p:nvSpPr>
            <p:spPr bwMode="auto">
              <a:xfrm>
                <a:off x="7408863" y="1882775"/>
                <a:ext cx="195262" cy="211137"/>
              </a:xfrm>
              <a:custGeom>
                <a:avLst/>
                <a:gdLst>
                  <a:gd name="T0" fmla="*/ 42 w 52"/>
                  <a:gd name="T1" fmla="*/ 8 h 56"/>
                  <a:gd name="T2" fmla="*/ 9 w 52"/>
                  <a:gd name="T3" fmla="*/ 14 h 56"/>
                  <a:gd name="T4" fmla="*/ 10 w 52"/>
                  <a:gd name="T5" fmla="*/ 48 h 56"/>
                  <a:gd name="T6" fmla="*/ 43 w 52"/>
                  <a:gd name="T7" fmla="*/ 42 h 56"/>
                  <a:gd name="T8" fmla="*/ 42 w 52"/>
                  <a:gd name="T9" fmla="*/ 8 h 56"/>
                </a:gdLst>
                <a:ahLst/>
                <a:cxnLst>
                  <a:cxn ang="0">
                    <a:pos x="T0" y="T1"/>
                  </a:cxn>
                  <a:cxn ang="0">
                    <a:pos x="T2" y="T3"/>
                  </a:cxn>
                  <a:cxn ang="0">
                    <a:pos x="T4" y="T5"/>
                  </a:cxn>
                  <a:cxn ang="0">
                    <a:pos x="T6" y="T7"/>
                  </a:cxn>
                  <a:cxn ang="0">
                    <a:pos x="T8" y="T9"/>
                  </a:cxn>
                </a:cxnLst>
                <a:rect l="0" t="0" r="r" b="b"/>
                <a:pathLst>
                  <a:path w="52" h="56">
                    <a:moveTo>
                      <a:pt x="42" y="8"/>
                    </a:moveTo>
                    <a:cubicBezTo>
                      <a:pt x="33" y="0"/>
                      <a:pt x="18" y="3"/>
                      <a:pt x="9" y="14"/>
                    </a:cubicBezTo>
                    <a:cubicBezTo>
                      <a:pt x="0" y="25"/>
                      <a:pt x="0" y="40"/>
                      <a:pt x="10" y="48"/>
                    </a:cubicBezTo>
                    <a:cubicBezTo>
                      <a:pt x="19" y="56"/>
                      <a:pt x="34" y="53"/>
                      <a:pt x="43" y="42"/>
                    </a:cubicBezTo>
                    <a:cubicBezTo>
                      <a:pt x="52" y="31"/>
                      <a:pt x="51" y="16"/>
                      <a:pt x="42"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2" name="Freeform 93"/>
              <p:cNvSpPr/>
              <p:nvPr/>
            </p:nvSpPr>
            <p:spPr bwMode="auto">
              <a:xfrm>
                <a:off x="7162800" y="1920875"/>
                <a:ext cx="161925" cy="196850"/>
              </a:xfrm>
              <a:custGeom>
                <a:avLst/>
                <a:gdLst>
                  <a:gd name="T0" fmla="*/ 39 w 43"/>
                  <a:gd name="T1" fmla="*/ 8 h 52"/>
                  <a:gd name="T2" fmla="*/ 14 w 43"/>
                  <a:gd name="T3" fmla="*/ 12 h 52"/>
                  <a:gd name="T4" fmla="*/ 5 w 43"/>
                  <a:gd name="T5" fmla="*/ 44 h 52"/>
                  <a:gd name="T6" fmla="*/ 30 w 43"/>
                  <a:gd name="T7" fmla="*/ 40 h 52"/>
                  <a:gd name="T8" fmla="*/ 39 w 43"/>
                  <a:gd name="T9" fmla="*/ 8 h 52"/>
                </a:gdLst>
                <a:ahLst/>
                <a:cxnLst>
                  <a:cxn ang="0">
                    <a:pos x="T0" y="T1"/>
                  </a:cxn>
                  <a:cxn ang="0">
                    <a:pos x="T2" y="T3"/>
                  </a:cxn>
                  <a:cxn ang="0">
                    <a:pos x="T4" y="T5"/>
                  </a:cxn>
                  <a:cxn ang="0">
                    <a:pos x="T6" y="T7"/>
                  </a:cxn>
                  <a:cxn ang="0">
                    <a:pos x="T8" y="T9"/>
                  </a:cxn>
                </a:cxnLst>
                <a:rect l="0" t="0" r="r" b="b"/>
                <a:pathLst>
                  <a:path w="43" h="52">
                    <a:moveTo>
                      <a:pt x="39" y="8"/>
                    </a:moveTo>
                    <a:cubicBezTo>
                      <a:pt x="35" y="0"/>
                      <a:pt x="23" y="2"/>
                      <a:pt x="14" y="12"/>
                    </a:cubicBezTo>
                    <a:cubicBezTo>
                      <a:pt x="5" y="22"/>
                      <a:pt x="0" y="36"/>
                      <a:pt x="5" y="44"/>
                    </a:cubicBezTo>
                    <a:cubicBezTo>
                      <a:pt x="9" y="52"/>
                      <a:pt x="20" y="50"/>
                      <a:pt x="30" y="40"/>
                    </a:cubicBezTo>
                    <a:cubicBezTo>
                      <a:pt x="39" y="30"/>
                      <a:pt x="43" y="16"/>
                      <a:pt x="39"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3" name="Freeform 96"/>
              <p:cNvSpPr/>
              <p:nvPr/>
            </p:nvSpPr>
            <p:spPr bwMode="auto">
              <a:xfrm>
                <a:off x="7332663" y="1762125"/>
                <a:ext cx="147637" cy="128587"/>
              </a:xfrm>
              <a:custGeom>
                <a:avLst/>
                <a:gdLst>
                  <a:gd name="T0" fmla="*/ 38 w 39"/>
                  <a:gd name="T1" fmla="*/ 6 h 34"/>
                  <a:gd name="T2" fmla="*/ 17 w 39"/>
                  <a:gd name="T3" fmla="*/ 7 h 34"/>
                  <a:gd name="T4" fmla="*/ 1 w 39"/>
                  <a:gd name="T5" fmla="*/ 29 h 34"/>
                  <a:gd name="T6" fmla="*/ 21 w 39"/>
                  <a:gd name="T7" fmla="*/ 28 h 34"/>
                  <a:gd name="T8" fmla="*/ 38 w 39"/>
                  <a:gd name="T9" fmla="*/ 6 h 34"/>
                </a:gdLst>
                <a:ahLst/>
                <a:cxnLst>
                  <a:cxn ang="0">
                    <a:pos x="T0" y="T1"/>
                  </a:cxn>
                  <a:cxn ang="0">
                    <a:pos x="T2" y="T3"/>
                  </a:cxn>
                  <a:cxn ang="0">
                    <a:pos x="T4" y="T5"/>
                  </a:cxn>
                  <a:cxn ang="0">
                    <a:pos x="T6" y="T7"/>
                  </a:cxn>
                  <a:cxn ang="0">
                    <a:pos x="T8" y="T9"/>
                  </a:cxn>
                </a:cxnLst>
                <a:rect l="0" t="0" r="r" b="b"/>
                <a:pathLst>
                  <a:path w="39" h="34">
                    <a:moveTo>
                      <a:pt x="38" y="6"/>
                    </a:moveTo>
                    <a:cubicBezTo>
                      <a:pt x="37" y="0"/>
                      <a:pt x="28" y="1"/>
                      <a:pt x="17" y="7"/>
                    </a:cubicBezTo>
                    <a:cubicBezTo>
                      <a:pt x="7" y="13"/>
                      <a:pt x="0" y="23"/>
                      <a:pt x="1" y="29"/>
                    </a:cubicBezTo>
                    <a:cubicBezTo>
                      <a:pt x="2" y="34"/>
                      <a:pt x="11" y="34"/>
                      <a:pt x="21" y="28"/>
                    </a:cubicBezTo>
                    <a:cubicBezTo>
                      <a:pt x="32" y="22"/>
                      <a:pt x="39" y="12"/>
                      <a:pt x="38" y="6"/>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4" name="Freeform 99"/>
              <p:cNvSpPr/>
              <p:nvPr/>
            </p:nvSpPr>
            <p:spPr bwMode="auto">
              <a:xfrm>
                <a:off x="7532688" y="1725613"/>
                <a:ext cx="219075" cy="139700"/>
              </a:xfrm>
              <a:custGeom>
                <a:avLst/>
                <a:gdLst>
                  <a:gd name="T0" fmla="*/ 54 w 58"/>
                  <a:gd name="T1" fmla="*/ 23 h 37"/>
                  <a:gd name="T2" fmla="*/ 36 w 58"/>
                  <a:gd name="T3" fmla="*/ 3 h 37"/>
                  <a:gd name="T4" fmla="*/ 4 w 58"/>
                  <a:gd name="T5" fmla="*/ 14 h 37"/>
                  <a:gd name="T6" fmla="*/ 22 w 58"/>
                  <a:gd name="T7" fmla="*/ 34 h 37"/>
                  <a:gd name="T8" fmla="*/ 54 w 58"/>
                  <a:gd name="T9" fmla="*/ 23 h 37"/>
                </a:gdLst>
                <a:ahLst/>
                <a:cxnLst>
                  <a:cxn ang="0">
                    <a:pos x="T0" y="T1"/>
                  </a:cxn>
                  <a:cxn ang="0">
                    <a:pos x="T2" y="T3"/>
                  </a:cxn>
                  <a:cxn ang="0">
                    <a:pos x="T4" y="T5"/>
                  </a:cxn>
                  <a:cxn ang="0">
                    <a:pos x="T6" y="T7"/>
                  </a:cxn>
                  <a:cxn ang="0">
                    <a:pos x="T8" y="T9"/>
                  </a:cxn>
                </a:cxnLst>
                <a:rect l="0" t="0" r="r" b="b"/>
                <a:pathLst>
                  <a:path w="57" h="37">
                    <a:moveTo>
                      <a:pt x="54" y="23"/>
                    </a:moveTo>
                    <a:cubicBezTo>
                      <a:pt x="58" y="14"/>
                      <a:pt x="50" y="5"/>
                      <a:pt x="36" y="3"/>
                    </a:cubicBezTo>
                    <a:cubicBezTo>
                      <a:pt x="22" y="0"/>
                      <a:pt x="8" y="5"/>
                      <a:pt x="4" y="14"/>
                    </a:cubicBezTo>
                    <a:cubicBezTo>
                      <a:pt x="0" y="23"/>
                      <a:pt x="8" y="32"/>
                      <a:pt x="22" y="34"/>
                    </a:cubicBezTo>
                    <a:cubicBezTo>
                      <a:pt x="36" y="37"/>
                      <a:pt x="50" y="32"/>
                      <a:pt x="54" y="23"/>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5" name="Freeform 100"/>
              <p:cNvSpPr/>
              <p:nvPr/>
            </p:nvSpPr>
            <p:spPr bwMode="auto">
              <a:xfrm>
                <a:off x="8001000" y="1720850"/>
                <a:ext cx="217487" cy="144462"/>
              </a:xfrm>
              <a:custGeom>
                <a:avLst/>
                <a:gdLst>
                  <a:gd name="T0" fmla="*/ 53 w 58"/>
                  <a:gd name="T1" fmla="*/ 29 h 38"/>
                  <a:gd name="T2" fmla="*/ 40 w 58"/>
                  <a:gd name="T3" fmla="*/ 5 h 38"/>
                  <a:gd name="T4" fmla="*/ 6 w 58"/>
                  <a:gd name="T5" fmla="*/ 9 h 38"/>
                  <a:gd name="T6" fmla="*/ 19 w 58"/>
                  <a:gd name="T7" fmla="*/ 33 h 38"/>
                  <a:gd name="T8" fmla="*/ 53 w 58"/>
                  <a:gd name="T9" fmla="*/ 29 h 38"/>
                </a:gdLst>
                <a:ahLst/>
                <a:cxnLst>
                  <a:cxn ang="0">
                    <a:pos x="T0" y="T1"/>
                  </a:cxn>
                  <a:cxn ang="0">
                    <a:pos x="T2" y="T3"/>
                  </a:cxn>
                  <a:cxn ang="0">
                    <a:pos x="T4" y="T5"/>
                  </a:cxn>
                  <a:cxn ang="0">
                    <a:pos x="T6" y="T7"/>
                  </a:cxn>
                  <a:cxn ang="0">
                    <a:pos x="T8" y="T9"/>
                  </a:cxn>
                </a:cxnLst>
                <a:rect l="0" t="0" r="r" b="b"/>
                <a:pathLst>
                  <a:path w="57" h="38">
                    <a:moveTo>
                      <a:pt x="53" y="29"/>
                    </a:moveTo>
                    <a:cubicBezTo>
                      <a:pt x="58" y="21"/>
                      <a:pt x="52" y="11"/>
                      <a:pt x="40" y="5"/>
                    </a:cubicBezTo>
                    <a:cubicBezTo>
                      <a:pt x="27" y="0"/>
                      <a:pt x="12" y="1"/>
                      <a:pt x="6" y="9"/>
                    </a:cubicBezTo>
                    <a:cubicBezTo>
                      <a:pt x="0" y="17"/>
                      <a:pt x="6" y="27"/>
                      <a:pt x="19" y="33"/>
                    </a:cubicBezTo>
                    <a:cubicBezTo>
                      <a:pt x="32" y="38"/>
                      <a:pt x="47" y="37"/>
                      <a:pt x="53" y="29"/>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6" name="Freeform 104"/>
              <p:cNvSpPr/>
              <p:nvPr/>
            </p:nvSpPr>
            <p:spPr bwMode="auto">
              <a:xfrm>
                <a:off x="8272463" y="1781175"/>
                <a:ext cx="153987" cy="128587"/>
              </a:xfrm>
              <a:custGeom>
                <a:avLst/>
                <a:gdLst>
                  <a:gd name="T0" fmla="*/ 35 w 41"/>
                  <a:gd name="T1" fmla="*/ 32 h 34"/>
                  <a:gd name="T2" fmla="*/ 31 w 41"/>
                  <a:gd name="T3" fmla="*/ 13 h 34"/>
                  <a:gd name="T4" fmla="*/ 6 w 41"/>
                  <a:gd name="T5" fmla="*/ 2 h 34"/>
                  <a:gd name="T6" fmla="*/ 9 w 41"/>
                  <a:gd name="T7" fmla="*/ 20 h 34"/>
                  <a:gd name="T8" fmla="*/ 35 w 41"/>
                  <a:gd name="T9" fmla="*/ 32 h 34"/>
                </a:gdLst>
                <a:ahLst/>
                <a:cxnLst>
                  <a:cxn ang="0">
                    <a:pos x="T0" y="T1"/>
                  </a:cxn>
                  <a:cxn ang="0">
                    <a:pos x="T2" y="T3"/>
                  </a:cxn>
                  <a:cxn ang="0">
                    <a:pos x="T4" y="T5"/>
                  </a:cxn>
                  <a:cxn ang="0">
                    <a:pos x="T6" y="T7"/>
                  </a:cxn>
                  <a:cxn ang="0">
                    <a:pos x="T8" y="T9"/>
                  </a:cxn>
                </a:cxnLst>
                <a:rect l="0" t="0" r="r" b="b"/>
                <a:pathLst>
                  <a:path w="41" h="34">
                    <a:moveTo>
                      <a:pt x="35" y="32"/>
                    </a:moveTo>
                    <a:cubicBezTo>
                      <a:pt x="41" y="30"/>
                      <a:pt x="39" y="22"/>
                      <a:pt x="31" y="13"/>
                    </a:cubicBezTo>
                    <a:cubicBezTo>
                      <a:pt x="23" y="5"/>
                      <a:pt x="12" y="0"/>
                      <a:pt x="6" y="2"/>
                    </a:cubicBezTo>
                    <a:cubicBezTo>
                      <a:pt x="0" y="3"/>
                      <a:pt x="1" y="12"/>
                      <a:pt x="9" y="20"/>
                    </a:cubicBezTo>
                    <a:cubicBezTo>
                      <a:pt x="17" y="28"/>
                      <a:pt x="29" y="34"/>
                      <a:pt x="35" y="32"/>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7" name="Freeform 106"/>
              <p:cNvSpPr/>
              <p:nvPr/>
            </p:nvSpPr>
            <p:spPr bwMode="auto">
              <a:xfrm>
                <a:off x="7932738" y="1860550"/>
                <a:ext cx="206375" cy="207962"/>
              </a:xfrm>
              <a:custGeom>
                <a:avLst/>
                <a:gdLst>
                  <a:gd name="T0" fmla="*/ 10 w 55"/>
                  <a:gd name="T1" fmla="*/ 7 h 55"/>
                  <a:gd name="T2" fmla="*/ 45 w 55"/>
                  <a:gd name="T3" fmla="*/ 14 h 55"/>
                  <a:gd name="T4" fmla="*/ 45 w 55"/>
                  <a:gd name="T5" fmla="*/ 47 h 55"/>
                  <a:gd name="T6" fmla="*/ 10 w 55"/>
                  <a:gd name="T7" fmla="*/ 41 h 55"/>
                  <a:gd name="T8" fmla="*/ 10 w 55"/>
                  <a:gd name="T9" fmla="*/ 7 h 55"/>
                </a:gdLst>
                <a:ahLst/>
                <a:cxnLst>
                  <a:cxn ang="0">
                    <a:pos x="T0" y="T1"/>
                  </a:cxn>
                  <a:cxn ang="0">
                    <a:pos x="T2" y="T3"/>
                  </a:cxn>
                  <a:cxn ang="0">
                    <a:pos x="T4" y="T5"/>
                  </a:cxn>
                  <a:cxn ang="0">
                    <a:pos x="T6" y="T7"/>
                  </a:cxn>
                  <a:cxn ang="0">
                    <a:pos x="T8" y="T9"/>
                  </a:cxn>
                </a:cxnLst>
                <a:rect l="0" t="0" r="r" b="b"/>
                <a:pathLst>
                  <a:path w="55" h="55">
                    <a:moveTo>
                      <a:pt x="10" y="7"/>
                    </a:moveTo>
                    <a:cubicBezTo>
                      <a:pt x="20" y="0"/>
                      <a:pt x="35" y="2"/>
                      <a:pt x="45" y="14"/>
                    </a:cubicBezTo>
                    <a:cubicBezTo>
                      <a:pt x="55" y="25"/>
                      <a:pt x="55" y="40"/>
                      <a:pt x="45" y="47"/>
                    </a:cubicBezTo>
                    <a:cubicBezTo>
                      <a:pt x="36" y="55"/>
                      <a:pt x="20" y="52"/>
                      <a:pt x="10" y="41"/>
                    </a:cubicBezTo>
                    <a:cubicBezTo>
                      <a:pt x="0" y="30"/>
                      <a:pt x="0" y="15"/>
                      <a:pt x="10" y="7"/>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8" name="Freeform 107"/>
              <p:cNvSpPr/>
              <p:nvPr/>
            </p:nvSpPr>
            <p:spPr bwMode="auto">
              <a:xfrm>
                <a:off x="8177213" y="1876425"/>
                <a:ext cx="207962" cy="206375"/>
              </a:xfrm>
              <a:custGeom>
                <a:avLst/>
                <a:gdLst>
                  <a:gd name="T0" fmla="*/ 10 w 55"/>
                  <a:gd name="T1" fmla="*/ 8 h 55"/>
                  <a:gd name="T2" fmla="*/ 45 w 55"/>
                  <a:gd name="T3" fmla="*/ 14 h 55"/>
                  <a:gd name="T4" fmla="*/ 45 w 55"/>
                  <a:gd name="T5" fmla="*/ 48 h 55"/>
                  <a:gd name="T6" fmla="*/ 10 w 55"/>
                  <a:gd name="T7" fmla="*/ 41 h 55"/>
                  <a:gd name="T8" fmla="*/ 10 w 55"/>
                  <a:gd name="T9" fmla="*/ 8 h 55"/>
                </a:gdLst>
                <a:ahLst/>
                <a:cxnLst>
                  <a:cxn ang="0">
                    <a:pos x="T0" y="T1"/>
                  </a:cxn>
                  <a:cxn ang="0">
                    <a:pos x="T2" y="T3"/>
                  </a:cxn>
                  <a:cxn ang="0">
                    <a:pos x="T4" y="T5"/>
                  </a:cxn>
                  <a:cxn ang="0">
                    <a:pos x="T6" y="T7"/>
                  </a:cxn>
                  <a:cxn ang="0">
                    <a:pos x="T8" y="T9"/>
                  </a:cxn>
                </a:cxnLst>
                <a:rect l="0" t="0" r="r" b="b"/>
                <a:pathLst>
                  <a:path w="55" h="55">
                    <a:moveTo>
                      <a:pt x="10" y="8"/>
                    </a:moveTo>
                    <a:cubicBezTo>
                      <a:pt x="19" y="0"/>
                      <a:pt x="35" y="3"/>
                      <a:pt x="45" y="14"/>
                    </a:cubicBezTo>
                    <a:cubicBezTo>
                      <a:pt x="55" y="25"/>
                      <a:pt x="55" y="40"/>
                      <a:pt x="45" y="48"/>
                    </a:cubicBezTo>
                    <a:cubicBezTo>
                      <a:pt x="35" y="55"/>
                      <a:pt x="20" y="52"/>
                      <a:pt x="10" y="41"/>
                    </a:cubicBezTo>
                    <a:cubicBezTo>
                      <a:pt x="0" y="30"/>
                      <a:pt x="0" y="15"/>
                      <a:pt x="10" y="8"/>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59" name="Freeform 108"/>
              <p:cNvSpPr/>
              <p:nvPr/>
            </p:nvSpPr>
            <p:spPr bwMode="auto">
              <a:xfrm>
                <a:off x="8423275" y="1936750"/>
                <a:ext cx="168275" cy="165100"/>
              </a:xfrm>
              <a:custGeom>
                <a:avLst/>
                <a:gdLst>
                  <a:gd name="T0" fmla="*/ 9 w 45"/>
                  <a:gd name="T1" fmla="*/ 5 h 44"/>
                  <a:gd name="T2" fmla="*/ 38 w 45"/>
                  <a:gd name="T3" fmla="*/ 14 h 44"/>
                  <a:gd name="T4" fmla="*/ 36 w 45"/>
                  <a:gd name="T5" fmla="*/ 39 h 44"/>
                  <a:gd name="T6" fmla="*/ 8 w 45"/>
                  <a:gd name="T7" fmla="*/ 30 h 44"/>
                  <a:gd name="T8" fmla="*/ 9 w 45"/>
                  <a:gd name="T9" fmla="*/ 5 h 44"/>
                </a:gdLst>
                <a:ahLst/>
                <a:cxnLst>
                  <a:cxn ang="0">
                    <a:pos x="T0" y="T1"/>
                  </a:cxn>
                  <a:cxn ang="0">
                    <a:pos x="T2" y="T3"/>
                  </a:cxn>
                  <a:cxn ang="0">
                    <a:pos x="T4" y="T5"/>
                  </a:cxn>
                  <a:cxn ang="0">
                    <a:pos x="T6" y="T7"/>
                  </a:cxn>
                  <a:cxn ang="0">
                    <a:pos x="T8" y="T9"/>
                  </a:cxn>
                </a:cxnLst>
                <a:rect l="0" t="0" r="r" b="b"/>
                <a:pathLst>
                  <a:path w="45" h="44">
                    <a:moveTo>
                      <a:pt x="9" y="5"/>
                    </a:moveTo>
                    <a:cubicBezTo>
                      <a:pt x="17" y="0"/>
                      <a:pt x="30" y="4"/>
                      <a:pt x="38" y="14"/>
                    </a:cubicBezTo>
                    <a:cubicBezTo>
                      <a:pt x="45" y="23"/>
                      <a:pt x="45" y="35"/>
                      <a:pt x="36" y="39"/>
                    </a:cubicBezTo>
                    <a:cubicBezTo>
                      <a:pt x="28" y="44"/>
                      <a:pt x="15" y="40"/>
                      <a:pt x="8" y="30"/>
                    </a:cubicBezTo>
                    <a:cubicBezTo>
                      <a:pt x="0" y="21"/>
                      <a:pt x="1" y="9"/>
                      <a:pt x="9" y="5"/>
                    </a:cubicBezTo>
                    <a:close/>
                  </a:path>
                </a:pathLst>
              </a:custGeom>
              <a:grpFill/>
              <a:ln>
                <a:noFill/>
              </a:ln>
            </p:spPr>
            <p:txBody>
              <a:bodyPr vert="horz" wrap="square" lIns="91440" tIns="45720" rIns="91440" bIns="45720" numCol="1" anchor="t" anchorCtr="0" compatLnSpc="1"/>
              <a:lstStyle/>
              <a:p>
                <a:endParaRPr lang="zh-CN" altLang="en-US" sz="1350"/>
              </a:p>
            </p:txBody>
          </p:sp>
          <p:sp>
            <p:nvSpPr>
              <p:cNvPr id="160" name="Oval 110"/>
              <p:cNvSpPr>
                <a:spLocks noChangeArrowheads="1"/>
              </p:cNvSpPr>
              <p:nvPr/>
            </p:nvSpPr>
            <p:spPr bwMode="auto">
              <a:xfrm>
                <a:off x="8075613" y="2074863"/>
                <a:ext cx="230187" cy="227012"/>
              </a:xfrm>
              <a:prstGeom prst="ellipse">
                <a:avLst/>
              </a:prstGeom>
              <a:grpFill/>
              <a:ln>
                <a:noFill/>
              </a:ln>
            </p:spPr>
            <p:txBody>
              <a:bodyPr vert="horz" wrap="square" lIns="91440" tIns="45720" rIns="91440" bIns="45720" numCol="1" anchor="t" anchorCtr="0" compatLnSpc="1"/>
              <a:lstStyle/>
              <a:p>
                <a:endParaRPr lang="zh-CN" altLang="en-US" sz="1350"/>
              </a:p>
            </p:txBody>
          </p:sp>
          <p:sp>
            <p:nvSpPr>
              <p:cNvPr id="161" name="任意多边形 160"/>
              <p:cNvSpPr/>
              <p:nvPr/>
            </p:nvSpPr>
            <p:spPr bwMode="auto">
              <a:xfrm>
                <a:off x="7684528" y="1646544"/>
                <a:ext cx="152479" cy="52240"/>
              </a:xfrm>
              <a:custGeom>
                <a:avLst/>
                <a:gdLst>
                  <a:gd name="connsiteX0" fmla="*/ 144514 w 152479"/>
                  <a:gd name="connsiteY0" fmla="*/ 0 h 52240"/>
                  <a:gd name="connsiteX1" fmla="*/ 151932 w 152479"/>
                  <a:gd name="connsiteY1" fmla="*/ 10081 h 52240"/>
                  <a:gd name="connsiteX2" fmla="*/ 149573 w 152479"/>
                  <a:gd name="connsiteY2" fmla="*/ 25411 h 52240"/>
                  <a:gd name="connsiteX3" fmla="*/ 55205 w 152479"/>
                  <a:gd name="connsiteY3" fmla="*/ 51525 h 52240"/>
                  <a:gd name="connsiteX4" fmla="*/ 0 w 152479"/>
                  <a:gd name="connsiteY4" fmla="*/ 24246 h 52240"/>
                  <a:gd name="connsiteX5" fmla="*/ 2136 w 152479"/>
                  <a:gd name="connsiteY5" fmla="*/ 11789 h 52240"/>
                  <a:gd name="connsiteX6" fmla="*/ 47267 w 152479"/>
                  <a:gd name="connsiteY6" fmla="*/ 4907 h 52240"/>
                  <a:gd name="connsiteX7" fmla="*/ 144514 w 152479"/>
                  <a:gd name="connsiteY7" fmla="*/ 0 h 5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79" h="52240">
                    <a:moveTo>
                      <a:pt x="144514" y="0"/>
                    </a:moveTo>
                    <a:lnTo>
                      <a:pt x="151932" y="10081"/>
                    </a:lnTo>
                    <a:cubicBezTo>
                      <a:pt x="153112" y="14686"/>
                      <a:pt x="152404" y="19815"/>
                      <a:pt x="149573" y="25411"/>
                    </a:cubicBezTo>
                    <a:cubicBezTo>
                      <a:pt x="138249" y="44064"/>
                      <a:pt x="96727" y="55256"/>
                      <a:pt x="55205" y="51525"/>
                    </a:cubicBezTo>
                    <a:cubicBezTo>
                      <a:pt x="24064" y="48727"/>
                      <a:pt x="3539" y="37536"/>
                      <a:pt x="0" y="24246"/>
                    </a:cubicBezTo>
                    <a:lnTo>
                      <a:pt x="2136" y="11789"/>
                    </a:lnTo>
                    <a:lnTo>
                      <a:pt x="47267" y="4907"/>
                    </a:lnTo>
                    <a:lnTo>
                      <a:pt x="14451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2" name="任意多边形 161"/>
              <p:cNvSpPr/>
              <p:nvPr/>
            </p:nvSpPr>
            <p:spPr bwMode="auto">
              <a:xfrm>
                <a:off x="7898290" y="1649440"/>
                <a:ext cx="162538" cy="61250"/>
              </a:xfrm>
              <a:custGeom>
                <a:avLst/>
                <a:gdLst>
                  <a:gd name="connsiteX0" fmla="*/ 269 w 162538"/>
                  <a:gd name="connsiteY0" fmla="*/ 0 h 61250"/>
                  <a:gd name="connsiteX1" fmla="*/ 40129 w 162538"/>
                  <a:gd name="connsiteY1" fmla="*/ 2011 h 61250"/>
                  <a:gd name="connsiteX2" fmla="*/ 140457 w 162538"/>
                  <a:gd name="connsiteY2" fmla="*/ 17311 h 61250"/>
                  <a:gd name="connsiteX3" fmla="*/ 158547 w 162538"/>
                  <a:gd name="connsiteY3" fmla="*/ 21959 h 61250"/>
                  <a:gd name="connsiteX4" fmla="*/ 162538 w 162538"/>
                  <a:gd name="connsiteY4" fmla="*/ 34342 h 61250"/>
                  <a:gd name="connsiteX5" fmla="*/ 155194 w 162538"/>
                  <a:gd name="connsiteY5" fmla="*/ 49820 h 61250"/>
                  <a:gd name="connsiteX6" fmla="*/ 49059 w 162538"/>
                  <a:gd name="connsiteY6" fmla="*/ 49820 h 61250"/>
                  <a:gd name="connsiteX7" fmla="*/ 19 w 162538"/>
                  <a:gd name="connsiteY7" fmla="*/ 528 h 61250"/>
                  <a:gd name="connsiteX8" fmla="*/ 269 w 162538"/>
                  <a:gd name="connsiteY8" fmla="*/ 0 h 6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38" h="61250">
                    <a:moveTo>
                      <a:pt x="269" y="0"/>
                    </a:moveTo>
                    <a:lnTo>
                      <a:pt x="40129" y="2011"/>
                    </a:lnTo>
                    <a:cubicBezTo>
                      <a:pt x="74097" y="5458"/>
                      <a:pt x="107568" y="10586"/>
                      <a:pt x="140457" y="17311"/>
                    </a:cubicBezTo>
                    <a:lnTo>
                      <a:pt x="158547" y="21959"/>
                    </a:lnTo>
                    <a:lnTo>
                      <a:pt x="162538" y="34342"/>
                    </a:lnTo>
                    <a:cubicBezTo>
                      <a:pt x="162301" y="39819"/>
                      <a:pt x="159932" y="45057"/>
                      <a:pt x="155194" y="49820"/>
                    </a:cubicBezTo>
                    <a:cubicBezTo>
                      <a:pt x="136242" y="65060"/>
                      <a:pt x="90755" y="65060"/>
                      <a:pt x="49059" y="49820"/>
                    </a:cubicBezTo>
                    <a:cubicBezTo>
                      <a:pt x="17787" y="35532"/>
                      <a:pt x="-692" y="16959"/>
                      <a:pt x="19" y="528"/>
                    </a:cubicBezTo>
                    <a:lnTo>
                      <a:pt x="2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3" name="任意多边形 162"/>
              <p:cNvSpPr/>
              <p:nvPr/>
            </p:nvSpPr>
            <p:spPr bwMode="auto">
              <a:xfrm>
                <a:off x="7469261" y="1671783"/>
                <a:ext cx="143150" cy="63434"/>
              </a:xfrm>
              <a:custGeom>
                <a:avLst/>
                <a:gdLst>
                  <a:gd name="connsiteX0" fmla="*/ 142620 w 143150"/>
                  <a:gd name="connsiteY0" fmla="*/ 0 h 63434"/>
                  <a:gd name="connsiteX1" fmla="*/ 143150 w 143150"/>
                  <a:gd name="connsiteY1" fmla="*/ 8173 h 63434"/>
                  <a:gd name="connsiteX2" fmla="*/ 63465 w 143150"/>
                  <a:gd name="connsiteY2" fmla="*/ 60624 h 63434"/>
                  <a:gd name="connsiteX3" fmla="*/ 1568 w 143150"/>
                  <a:gd name="connsiteY3" fmla="*/ 52194 h 63434"/>
                  <a:gd name="connsiteX4" fmla="*/ 0 w 143150"/>
                  <a:gd name="connsiteY4" fmla="*/ 43754 h 63434"/>
                  <a:gd name="connsiteX5" fmla="*/ 65371 w 143150"/>
                  <a:gd name="connsiteY5" fmla="*/ 19847 h 63434"/>
                  <a:gd name="connsiteX6" fmla="*/ 142620 w 143150"/>
                  <a:gd name="connsiteY6" fmla="*/ 0 h 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50" h="63434">
                    <a:moveTo>
                      <a:pt x="142620" y="0"/>
                    </a:moveTo>
                    <a:lnTo>
                      <a:pt x="143150" y="8173"/>
                    </a:lnTo>
                    <a:cubicBezTo>
                      <a:pt x="139356" y="26906"/>
                      <a:pt x="101411" y="53131"/>
                      <a:pt x="63465" y="60624"/>
                    </a:cubicBezTo>
                    <a:cubicBezTo>
                      <a:pt x="32161" y="66244"/>
                      <a:pt x="9393" y="63434"/>
                      <a:pt x="1568" y="52194"/>
                    </a:cubicBezTo>
                    <a:lnTo>
                      <a:pt x="0" y="43754"/>
                    </a:lnTo>
                    <a:lnTo>
                      <a:pt x="65371" y="19847"/>
                    </a:lnTo>
                    <a:lnTo>
                      <a:pt x="14262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4" name="任意多边形 163"/>
              <p:cNvSpPr/>
              <p:nvPr/>
            </p:nvSpPr>
            <p:spPr bwMode="auto">
              <a:xfrm>
                <a:off x="8137535" y="1692345"/>
                <a:ext cx="134233" cy="56543"/>
              </a:xfrm>
              <a:custGeom>
                <a:avLst/>
                <a:gdLst>
                  <a:gd name="connsiteX0" fmla="*/ 0 w 134233"/>
                  <a:gd name="connsiteY0" fmla="*/ 0 h 56543"/>
                  <a:gd name="connsiteX1" fmla="*/ 90882 w 134233"/>
                  <a:gd name="connsiteY1" fmla="*/ 33237 h 56543"/>
                  <a:gd name="connsiteX2" fmla="*/ 134233 w 134233"/>
                  <a:gd name="connsiteY2" fmla="*/ 54104 h 56543"/>
                  <a:gd name="connsiteX3" fmla="*/ 130268 w 134233"/>
                  <a:gd name="connsiteY3" fmla="*/ 55623 h 56543"/>
                  <a:gd name="connsiteX4" fmla="*/ 43845 w 134233"/>
                  <a:gd name="connsiteY4" fmla="*/ 40718 h 56543"/>
                  <a:gd name="connsiteX5" fmla="*/ 2371 w 134233"/>
                  <a:gd name="connsiteY5" fmla="*/ 9014 h 56543"/>
                  <a:gd name="connsiteX6" fmla="*/ 0 w 134233"/>
                  <a:gd name="connsiteY6" fmla="*/ 0 h 5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33" h="56543">
                    <a:moveTo>
                      <a:pt x="0" y="0"/>
                    </a:moveTo>
                    <a:lnTo>
                      <a:pt x="90882" y="33237"/>
                    </a:lnTo>
                    <a:lnTo>
                      <a:pt x="134233" y="54104"/>
                    </a:lnTo>
                    <a:lnTo>
                      <a:pt x="130268" y="55623"/>
                    </a:lnTo>
                    <a:cubicBezTo>
                      <a:pt x="106762" y="59172"/>
                      <a:pt x="72122" y="52074"/>
                      <a:pt x="43845" y="40718"/>
                    </a:cubicBezTo>
                    <a:cubicBezTo>
                      <a:pt x="23108" y="31254"/>
                      <a:pt x="8969" y="19897"/>
                      <a:pt x="2371" y="9014"/>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5" name="任意多边形 164"/>
              <p:cNvSpPr/>
              <p:nvPr/>
            </p:nvSpPr>
            <p:spPr bwMode="auto">
              <a:xfrm>
                <a:off x="7163407" y="1817647"/>
                <a:ext cx="121434" cy="113937"/>
              </a:xfrm>
              <a:custGeom>
                <a:avLst/>
                <a:gdLst>
                  <a:gd name="connsiteX0" fmla="*/ 108437 w 121434"/>
                  <a:gd name="connsiteY0" fmla="*/ 0 h 113937"/>
                  <a:gd name="connsiteX1" fmla="*/ 113636 w 121434"/>
                  <a:gd name="connsiteY1" fmla="*/ 1036 h 113937"/>
                  <a:gd name="connsiteX2" fmla="*/ 121023 w 121434"/>
                  <a:gd name="connsiteY2" fmla="*/ 13209 h 113937"/>
                  <a:gd name="connsiteX3" fmla="*/ 68076 w 121434"/>
                  <a:gd name="connsiteY3" fmla="*/ 96412 h 113937"/>
                  <a:gd name="connsiteX4" fmla="*/ 0 w 121434"/>
                  <a:gd name="connsiteY4" fmla="*/ 100194 h 113937"/>
                  <a:gd name="connsiteX5" fmla="*/ 2136 w 121434"/>
                  <a:gd name="connsiteY5" fmla="*/ 83510 h 113937"/>
                  <a:gd name="connsiteX6" fmla="*/ 28964 w 121434"/>
                  <a:gd name="connsiteY6" fmla="*/ 59147 h 113937"/>
                  <a:gd name="connsiteX7" fmla="*/ 106751 w 121434"/>
                  <a:gd name="connsiteY7" fmla="*/ 1024 h 113937"/>
                  <a:gd name="connsiteX8" fmla="*/ 108437 w 121434"/>
                  <a:gd name="connsiteY8" fmla="*/ 0 h 11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34" h="113936">
                    <a:moveTo>
                      <a:pt x="108437" y="0"/>
                    </a:moveTo>
                    <a:lnTo>
                      <a:pt x="113636" y="1036"/>
                    </a:lnTo>
                    <a:cubicBezTo>
                      <a:pt x="117477" y="3518"/>
                      <a:pt x="120077" y="7536"/>
                      <a:pt x="121023" y="13209"/>
                    </a:cubicBezTo>
                    <a:cubicBezTo>
                      <a:pt x="124805" y="35901"/>
                      <a:pt x="102113" y="73720"/>
                      <a:pt x="68076" y="96412"/>
                    </a:cubicBezTo>
                    <a:cubicBezTo>
                      <a:pt x="34038" y="119104"/>
                      <a:pt x="3782" y="119104"/>
                      <a:pt x="0" y="100194"/>
                    </a:cubicBezTo>
                    <a:lnTo>
                      <a:pt x="2136" y="83510"/>
                    </a:lnTo>
                    <a:lnTo>
                      <a:pt x="28964" y="59147"/>
                    </a:lnTo>
                    <a:cubicBezTo>
                      <a:pt x="53915" y="38571"/>
                      <a:pt x="79873" y="19169"/>
                      <a:pt x="106751" y="1024"/>
                    </a:cubicBezTo>
                    <a:lnTo>
                      <a:pt x="10843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6" name="任意多边形 165"/>
              <p:cNvSpPr/>
              <p:nvPr/>
            </p:nvSpPr>
            <p:spPr bwMode="auto">
              <a:xfrm>
                <a:off x="8475227" y="1874838"/>
                <a:ext cx="87788" cy="81870"/>
              </a:xfrm>
              <a:custGeom>
                <a:avLst/>
                <a:gdLst>
                  <a:gd name="connsiteX0" fmla="*/ 0 w 87788"/>
                  <a:gd name="connsiteY0" fmla="*/ 0 h 81870"/>
                  <a:gd name="connsiteX1" fmla="*/ 2616 w 87788"/>
                  <a:gd name="connsiteY1" fmla="*/ 1955 h 81870"/>
                  <a:gd name="connsiteX2" fmla="*/ 74372 w 87788"/>
                  <a:gd name="connsiteY2" fmla="*/ 67120 h 81870"/>
                  <a:gd name="connsiteX3" fmla="*/ 87788 w 87788"/>
                  <a:gd name="connsiteY3" fmla="*/ 81870 h 81870"/>
                  <a:gd name="connsiteX4" fmla="*/ 78053 w 87788"/>
                  <a:gd name="connsiteY4" fmla="*/ 78408 h 81870"/>
                  <a:gd name="connsiteX5" fmla="*/ 26881 w 87788"/>
                  <a:gd name="connsiteY5" fmla="*/ 43061 h 81870"/>
                  <a:gd name="connsiteX6" fmla="*/ 8689 w 87788"/>
                  <a:gd name="connsiteY6" fmla="*/ 19202 h 81870"/>
                  <a:gd name="connsiteX7" fmla="*/ 0 w 87788"/>
                  <a:gd name="connsiteY7" fmla="*/ 0 h 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88" h="81870">
                    <a:moveTo>
                      <a:pt x="0" y="0"/>
                    </a:moveTo>
                    <a:lnTo>
                      <a:pt x="2616" y="1955"/>
                    </a:lnTo>
                    <a:cubicBezTo>
                      <a:pt x="27568" y="22531"/>
                      <a:pt x="51515" y="44281"/>
                      <a:pt x="74372" y="67120"/>
                    </a:cubicBezTo>
                    <a:lnTo>
                      <a:pt x="87788" y="81870"/>
                    </a:lnTo>
                    <a:lnTo>
                      <a:pt x="78053" y="78408"/>
                    </a:lnTo>
                    <a:cubicBezTo>
                      <a:pt x="60683" y="70396"/>
                      <a:pt x="41904" y="58142"/>
                      <a:pt x="26881" y="43061"/>
                    </a:cubicBezTo>
                    <a:cubicBezTo>
                      <a:pt x="19369" y="34578"/>
                      <a:pt x="13266" y="26566"/>
                      <a:pt x="8689" y="1920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7" name="任意多边形 166"/>
              <p:cNvSpPr/>
              <p:nvPr/>
            </p:nvSpPr>
            <p:spPr bwMode="auto">
              <a:xfrm>
                <a:off x="7014683" y="1964178"/>
                <a:ext cx="117882" cy="154902"/>
              </a:xfrm>
              <a:custGeom>
                <a:avLst/>
                <a:gdLst>
                  <a:gd name="connsiteX0" fmla="*/ 87305 w 117882"/>
                  <a:gd name="connsiteY0" fmla="*/ 1423 h 154902"/>
                  <a:gd name="connsiteX1" fmla="*/ 114598 w 117882"/>
                  <a:gd name="connsiteY1" fmla="*/ 12812 h 154902"/>
                  <a:gd name="connsiteX2" fmla="*/ 73187 w 117882"/>
                  <a:gd name="connsiteY2" fmla="*/ 122902 h 154902"/>
                  <a:gd name="connsiteX3" fmla="*/ 1660 w 117882"/>
                  <a:gd name="connsiteY3" fmla="*/ 141883 h 154902"/>
                  <a:gd name="connsiteX4" fmla="*/ 8247 w 117882"/>
                  <a:gd name="connsiteY4" fmla="*/ 93007 h 154902"/>
                  <a:gd name="connsiteX5" fmla="*/ 8701 w 117882"/>
                  <a:gd name="connsiteY5" fmla="*/ 92259 h 154902"/>
                  <a:gd name="connsiteX6" fmla="*/ 40716 w 117882"/>
                  <a:gd name="connsiteY6" fmla="*/ 49479 h 154902"/>
                  <a:gd name="connsiteX7" fmla="*/ 81729 w 117882"/>
                  <a:gd name="connsiteY7" fmla="*/ 4389 h 154902"/>
                  <a:gd name="connsiteX8" fmla="*/ 87305 w 117882"/>
                  <a:gd name="connsiteY8" fmla="*/ 1423 h 1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82" h="154902">
                    <a:moveTo>
                      <a:pt x="87305" y="1423"/>
                    </a:moveTo>
                    <a:cubicBezTo>
                      <a:pt x="100481" y="-2373"/>
                      <a:pt x="110833" y="1423"/>
                      <a:pt x="114598" y="12812"/>
                    </a:cubicBezTo>
                    <a:cubicBezTo>
                      <a:pt x="125892" y="39386"/>
                      <a:pt x="107069" y="84940"/>
                      <a:pt x="73187" y="122902"/>
                    </a:cubicBezTo>
                    <a:cubicBezTo>
                      <a:pt x="43070" y="157068"/>
                      <a:pt x="9189" y="164660"/>
                      <a:pt x="1660" y="141883"/>
                    </a:cubicBezTo>
                    <a:cubicBezTo>
                      <a:pt x="-2105" y="130495"/>
                      <a:pt x="718" y="112463"/>
                      <a:pt x="8247" y="93007"/>
                    </a:cubicBezTo>
                    <a:lnTo>
                      <a:pt x="8701" y="92259"/>
                    </a:lnTo>
                    <a:lnTo>
                      <a:pt x="40716" y="49479"/>
                    </a:lnTo>
                    <a:lnTo>
                      <a:pt x="81729" y="4389"/>
                    </a:lnTo>
                    <a:lnTo>
                      <a:pt x="87305" y="1423"/>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8" name="任意多边形 167"/>
              <p:cNvSpPr/>
              <p:nvPr/>
            </p:nvSpPr>
            <p:spPr bwMode="auto">
              <a:xfrm>
                <a:off x="8619761" y="2032698"/>
                <a:ext cx="87398" cy="118364"/>
              </a:xfrm>
              <a:custGeom>
                <a:avLst/>
                <a:gdLst>
                  <a:gd name="connsiteX0" fmla="*/ 9304 w 87398"/>
                  <a:gd name="connsiteY0" fmla="*/ 0 h 118364"/>
                  <a:gd name="connsiteX1" fmla="*/ 53222 w 87398"/>
                  <a:gd name="connsiteY1" fmla="*/ 58685 h 118364"/>
                  <a:gd name="connsiteX2" fmla="*/ 87398 w 87398"/>
                  <a:gd name="connsiteY2" fmla="*/ 114897 h 118364"/>
                  <a:gd name="connsiteX3" fmla="*/ 74447 w 87398"/>
                  <a:gd name="connsiteY3" fmla="*/ 118364 h 118364"/>
                  <a:gd name="connsiteX4" fmla="*/ 6040 w 87398"/>
                  <a:gd name="connsiteY4" fmla="*/ 50601 h 118364"/>
                  <a:gd name="connsiteX5" fmla="*/ 3665 w 87398"/>
                  <a:gd name="connsiteY5" fmla="*/ 6366 h 118364"/>
                  <a:gd name="connsiteX6" fmla="*/ 9304 w 87398"/>
                  <a:gd name="connsiteY6" fmla="*/ 0 h 1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8" h="118364">
                    <a:moveTo>
                      <a:pt x="9304" y="0"/>
                    </a:moveTo>
                    <a:lnTo>
                      <a:pt x="53222" y="58685"/>
                    </a:lnTo>
                    <a:lnTo>
                      <a:pt x="87398" y="114897"/>
                    </a:lnTo>
                    <a:lnTo>
                      <a:pt x="74447" y="118364"/>
                    </a:lnTo>
                    <a:cubicBezTo>
                      <a:pt x="47844" y="114600"/>
                      <a:pt x="17442" y="88247"/>
                      <a:pt x="6040" y="50601"/>
                    </a:cubicBezTo>
                    <a:cubicBezTo>
                      <a:pt x="-1561" y="33660"/>
                      <a:pt x="-1561" y="17660"/>
                      <a:pt x="3665" y="6366"/>
                    </a:cubicBezTo>
                    <a:lnTo>
                      <a:pt x="930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69" name="任意多边形 168"/>
              <p:cNvSpPr/>
              <p:nvPr/>
            </p:nvSpPr>
            <p:spPr bwMode="auto">
              <a:xfrm>
                <a:off x="6901866" y="2190789"/>
                <a:ext cx="89815" cy="157084"/>
              </a:xfrm>
              <a:custGeom>
                <a:avLst/>
                <a:gdLst>
                  <a:gd name="connsiteX0" fmla="*/ 69495 w 89815"/>
                  <a:gd name="connsiteY0" fmla="*/ 1161 h 157084"/>
                  <a:gd name="connsiteX1" fmla="*/ 80783 w 89815"/>
                  <a:gd name="connsiteY1" fmla="*/ 91754 h 157084"/>
                  <a:gd name="connsiteX2" fmla="*/ 16813 w 89815"/>
                  <a:gd name="connsiteY2" fmla="*/ 155924 h 157084"/>
                  <a:gd name="connsiteX3" fmla="*/ 9287 w 89815"/>
                  <a:gd name="connsiteY3" fmla="*/ 65331 h 157084"/>
                  <a:gd name="connsiteX4" fmla="*/ 69495 w 89815"/>
                  <a:gd name="connsiteY4" fmla="*/ 1161 h 15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5" h="157084">
                    <a:moveTo>
                      <a:pt x="69495" y="1161"/>
                    </a:moveTo>
                    <a:cubicBezTo>
                      <a:pt x="92072" y="8710"/>
                      <a:pt x="95835" y="46457"/>
                      <a:pt x="80783" y="91754"/>
                    </a:cubicBezTo>
                    <a:cubicBezTo>
                      <a:pt x="65732" y="133275"/>
                      <a:pt x="35628" y="163473"/>
                      <a:pt x="16813" y="155924"/>
                    </a:cubicBezTo>
                    <a:cubicBezTo>
                      <a:pt x="-2002" y="148374"/>
                      <a:pt x="-5765" y="106852"/>
                      <a:pt x="9287" y="65331"/>
                    </a:cubicBezTo>
                    <a:cubicBezTo>
                      <a:pt x="20576" y="23809"/>
                      <a:pt x="50680" y="-6389"/>
                      <a:pt x="69495" y="116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0" name="任意多边形 169"/>
              <p:cNvSpPr/>
              <p:nvPr/>
            </p:nvSpPr>
            <p:spPr bwMode="auto">
              <a:xfrm>
                <a:off x="8747632" y="2235793"/>
                <a:ext cx="50364" cy="114050"/>
              </a:xfrm>
              <a:custGeom>
                <a:avLst/>
                <a:gdLst>
                  <a:gd name="connsiteX0" fmla="*/ 5451 w 50364"/>
                  <a:gd name="connsiteY0" fmla="*/ 0 h 114050"/>
                  <a:gd name="connsiteX1" fmla="*/ 18513 w 50364"/>
                  <a:gd name="connsiteY1" fmla="*/ 27094 h 114050"/>
                  <a:gd name="connsiteX2" fmla="*/ 50364 w 50364"/>
                  <a:gd name="connsiteY2" fmla="*/ 114050 h 114050"/>
                  <a:gd name="connsiteX3" fmla="*/ 38784 w 50364"/>
                  <a:gd name="connsiteY3" fmla="*/ 113809 h 114050"/>
                  <a:gd name="connsiteX4" fmla="*/ 2351 w 50364"/>
                  <a:gd name="connsiteY4" fmla="*/ 58031 h 114050"/>
                  <a:gd name="connsiteX5" fmla="*/ 4256 w 50364"/>
                  <a:gd name="connsiteY5" fmla="*/ 2369 h 114050"/>
                  <a:gd name="connsiteX6" fmla="*/ 5451 w 50364"/>
                  <a:gd name="connsiteY6" fmla="*/ 0 h 1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4" h="114049">
                    <a:moveTo>
                      <a:pt x="5451" y="0"/>
                    </a:moveTo>
                    <a:lnTo>
                      <a:pt x="18513" y="27094"/>
                    </a:lnTo>
                    <a:lnTo>
                      <a:pt x="50364" y="114050"/>
                    </a:lnTo>
                    <a:lnTo>
                      <a:pt x="38784" y="113809"/>
                    </a:lnTo>
                    <a:cubicBezTo>
                      <a:pt x="22354" y="107846"/>
                      <a:pt x="8066" y="86095"/>
                      <a:pt x="2351" y="58031"/>
                    </a:cubicBezTo>
                    <a:cubicBezTo>
                      <a:pt x="-1459" y="37450"/>
                      <a:pt x="-506" y="17805"/>
                      <a:pt x="4256" y="2369"/>
                    </a:cubicBezTo>
                    <a:lnTo>
                      <a:pt x="5451"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1" name="任意多边形 170"/>
              <p:cNvSpPr/>
              <p:nvPr/>
            </p:nvSpPr>
            <p:spPr bwMode="auto">
              <a:xfrm>
                <a:off x="6838728" y="2406650"/>
                <a:ext cx="60963" cy="152069"/>
              </a:xfrm>
              <a:custGeom>
                <a:avLst/>
                <a:gdLst>
                  <a:gd name="connsiteX0" fmla="*/ 41498 w 60963"/>
                  <a:gd name="connsiteY0" fmla="*/ 0 h 152069"/>
                  <a:gd name="connsiteX1" fmla="*/ 60019 w 60963"/>
                  <a:gd name="connsiteY1" fmla="*/ 79685 h 152069"/>
                  <a:gd name="connsiteX2" fmla="*/ 19273 w 60963"/>
                  <a:gd name="connsiteY2" fmla="*/ 151781 h 152069"/>
                  <a:gd name="connsiteX3" fmla="*/ 0 w 60963"/>
                  <a:gd name="connsiteY3" fmla="*/ 102155 h 152069"/>
                  <a:gd name="connsiteX4" fmla="*/ 421 w 60963"/>
                  <a:gd name="connsiteY4" fmla="*/ 85329 h 152069"/>
                  <a:gd name="connsiteX5" fmla="*/ 4928 w 60963"/>
                  <a:gd name="connsiteY5" fmla="*/ 55823 h 152069"/>
                  <a:gd name="connsiteX6" fmla="*/ 8161 w 60963"/>
                  <a:gd name="connsiteY6" fmla="*/ 43222 h 152069"/>
                  <a:gd name="connsiteX7" fmla="*/ 41498 w 60963"/>
                  <a:gd name="connsiteY7" fmla="*/ 0 h 15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3" h="152069">
                    <a:moveTo>
                      <a:pt x="41498" y="0"/>
                    </a:moveTo>
                    <a:cubicBezTo>
                      <a:pt x="56315" y="3795"/>
                      <a:pt x="63723" y="37945"/>
                      <a:pt x="60019" y="79685"/>
                    </a:cubicBezTo>
                    <a:cubicBezTo>
                      <a:pt x="52611" y="121425"/>
                      <a:pt x="34090" y="155575"/>
                      <a:pt x="19273" y="151781"/>
                    </a:cubicBezTo>
                    <a:cubicBezTo>
                      <a:pt x="8161" y="151781"/>
                      <a:pt x="1215" y="130437"/>
                      <a:pt x="0" y="102155"/>
                    </a:cubicBezTo>
                    <a:lnTo>
                      <a:pt x="421" y="85329"/>
                    </a:lnTo>
                    <a:lnTo>
                      <a:pt x="4928" y="55823"/>
                    </a:lnTo>
                    <a:lnTo>
                      <a:pt x="8161" y="43222"/>
                    </a:lnTo>
                    <a:cubicBezTo>
                      <a:pt x="17190" y="17075"/>
                      <a:pt x="30386" y="0"/>
                      <a:pt x="41498" y="0"/>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2" name="任意多边形 171"/>
              <p:cNvSpPr/>
              <p:nvPr/>
            </p:nvSpPr>
            <p:spPr bwMode="auto">
              <a:xfrm>
                <a:off x="8799605" y="2606645"/>
                <a:ext cx="45947" cy="166439"/>
              </a:xfrm>
              <a:custGeom>
                <a:avLst/>
                <a:gdLst>
                  <a:gd name="connsiteX0" fmla="*/ 43458 w 45947"/>
                  <a:gd name="connsiteY0" fmla="*/ 0 h 166439"/>
                  <a:gd name="connsiteX1" fmla="*/ 45947 w 45947"/>
                  <a:gd name="connsiteY1" fmla="*/ 49243 h 166439"/>
                  <a:gd name="connsiteX2" fmla="*/ 40730 w 45947"/>
                  <a:gd name="connsiteY2" fmla="*/ 152474 h 166439"/>
                  <a:gd name="connsiteX3" fmla="*/ 38718 w 45947"/>
                  <a:gd name="connsiteY3" fmla="*/ 165647 h 166439"/>
                  <a:gd name="connsiteX4" fmla="*/ 37945 w 45947"/>
                  <a:gd name="connsiteY4" fmla="*/ 166123 h 166439"/>
                  <a:gd name="connsiteX5" fmla="*/ 480 w 45947"/>
                  <a:gd name="connsiteY5" fmla="*/ 90717 h 166439"/>
                  <a:gd name="connsiteX6" fmla="*/ 30511 w 45947"/>
                  <a:gd name="connsiteY6" fmla="*/ 8005 h 166439"/>
                  <a:gd name="connsiteX7" fmla="*/ 43458 w 45947"/>
                  <a:gd name="connsiteY7" fmla="*/ 0 h 1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7" h="166439">
                    <a:moveTo>
                      <a:pt x="43458" y="0"/>
                    </a:moveTo>
                    <a:lnTo>
                      <a:pt x="45947" y="49243"/>
                    </a:lnTo>
                    <a:cubicBezTo>
                      <a:pt x="45947" y="84094"/>
                      <a:pt x="44180" y="118532"/>
                      <a:pt x="40730" y="152474"/>
                    </a:cubicBezTo>
                    <a:lnTo>
                      <a:pt x="38718" y="165647"/>
                    </a:lnTo>
                    <a:lnTo>
                      <a:pt x="37945" y="166123"/>
                    </a:lnTo>
                    <a:cubicBezTo>
                      <a:pt x="15466" y="169893"/>
                      <a:pt x="-3266" y="139731"/>
                      <a:pt x="480" y="90717"/>
                    </a:cubicBezTo>
                    <a:cubicBezTo>
                      <a:pt x="480" y="56784"/>
                      <a:pt x="13124" y="24972"/>
                      <a:pt x="30511" y="8005"/>
                    </a:cubicBezTo>
                    <a:lnTo>
                      <a:pt x="434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3" name="任意多边形 172"/>
              <p:cNvSpPr/>
              <p:nvPr/>
            </p:nvSpPr>
            <p:spPr bwMode="auto">
              <a:xfrm>
                <a:off x="6824663" y="2644848"/>
                <a:ext cx="14722" cy="132699"/>
              </a:xfrm>
              <a:custGeom>
                <a:avLst/>
                <a:gdLst>
                  <a:gd name="connsiteX0" fmla="*/ 558 w 14722"/>
                  <a:gd name="connsiteY0" fmla="*/ 0 h 132699"/>
                  <a:gd name="connsiteX1" fmla="*/ 3572 w 14722"/>
                  <a:gd name="connsiteY1" fmla="*/ 6646 h 132699"/>
                  <a:gd name="connsiteX2" fmla="*/ 13758 w 14722"/>
                  <a:gd name="connsiteY2" fmla="*/ 63132 h 132699"/>
                  <a:gd name="connsiteX3" fmla="*/ 11906 w 14722"/>
                  <a:gd name="connsiteY3" fmla="*/ 120088 h 132699"/>
                  <a:gd name="connsiteX4" fmla="*/ 8031 w 14722"/>
                  <a:gd name="connsiteY4" fmla="*/ 132699 h 132699"/>
                  <a:gd name="connsiteX5" fmla="*/ 5217 w 14722"/>
                  <a:gd name="connsiteY5" fmla="*/ 114271 h 132699"/>
                  <a:gd name="connsiteX6" fmla="*/ 0 w 14722"/>
                  <a:gd name="connsiteY6" fmla="*/ 11040 h 132699"/>
                  <a:gd name="connsiteX7" fmla="*/ 558 w 14722"/>
                  <a:gd name="connsiteY7" fmla="*/ 0 h 13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2" h="132699">
                    <a:moveTo>
                      <a:pt x="558" y="0"/>
                    </a:moveTo>
                    <a:lnTo>
                      <a:pt x="3572" y="6646"/>
                    </a:lnTo>
                    <a:cubicBezTo>
                      <a:pt x="8202" y="20768"/>
                      <a:pt x="11906" y="40538"/>
                      <a:pt x="13758" y="63132"/>
                    </a:cubicBezTo>
                    <a:cubicBezTo>
                      <a:pt x="15610" y="85726"/>
                      <a:pt x="14684" y="105496"/>
                      <a:pt x="11906" y="120088"/>
                    </a:cubicBezTo>
                    <a:lnTo>
                      <a:pt x="8031" y="132699"/>
                    </a:lnTo>
                    <a:lnTo>
                      <a:pt x="5217" y="114271"/>
                    </a:lnTo>
                    <a:cubicBezTo>
                      <a:pt x="1767" y="80329"/>
                      <a:pt x="0" y="45891"/>
                      <a:pt x="0" y="11040"/>
                    </a:cubicBezTo>
                    <a:lnTo>
                      <a:pt x="558"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4" name="任意多边形 173"/>
              <p:cNvSpPr/>
              <p:nvPr/>
            </p:nvSpPr>
            <p:spPr bwMode="auto">
              <a:xfrm>
                <a:off x="6840060" y="2821264"/>
                <a:ext cx="61975" cy="143591"/>
              </a:xfrm>
              <a:custGeom>
                <a:avLst/>
                <a:gdLst>
                  <a:gd name="connsiteX0" fmla="*/ 6829 w 61975"/>
                  <a:gd name="connsiteY0" fmla="*/ 319 h 143591"/>
                  <a:gd name="connsiteX1" fmla="*/ 59613 w 61975"/>
                  <a:gd name="connsiteY1" fmla="*/ 64415 h 143591"/>
                  <a:gd name="connsiteX2" fmla="*/ 36991 w 61975"/>
                  <a:gd name="connsiteY2" fmla="*/ 143591 h 143591"/>
                  <a:gd name="connsiteX3" fmla="*/ 32953 w 61975"/>
                  <a:gd name="connsiteY3" fmla="*/ 142838 h 143591"/>
                  <a:gd name="connsiteX4" fmla="*/ 30032 w 61975"/>
                  <a:gd name="connsiteY4" fmla="*/ 134863 h 143591"/>
                  <a:gd name="connsiteX5" fmla="*/ 5133 w 61975"/>
                  <a:gd name="connsiteY5" fmla="*/ 38104 h 143591"/>
                  <a:gd name="connsiteX6" fmla="*/ 0 w 61975"/>
                  <a:gd name="connsiteY6" fmla="*/ 4501 h 143591"/>
                  <a:gd name="connsiteX7" fmla="*/ 6829 w 61975"/>
                  <a:gd name="connsiteY7" fmla="*/ 319 h 14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75" h="143591">
                    <a:moveTo>
                      <a:pt x="6829" y="319"/>
                    </a:moveTo>
                    <a:cubicBezTo>
                      <a:pt x="25680" y="-3451"/>
                      <a:pt x="52072" y="26712"/>
                      <a:pt x="59613" y="64415"/>
                    </a:cubicBezTo>
                    <a:cubicBezTo>
                      <a:pt x="67153" y="102118"/>
                      <a:pt x="55842" y="139821"/>
                      <a:pt x="36991" y="143591"/>
                    </a:cubicBezTo>
                    <a:lnTo>
                      <a:pt x="32953" y="142838"/>
                    </a:lnTo>
                    <a:lnTo>
                      <a:pt x="30032" y="134863"/>
                    </a:lnTo>
                    <a:cubicBezTo>
                      <a:pt x="20190" y="103248"/>
                      <a:pt x="11862" y="70967"/>
                      <a:pt x="5133" y="38104"/>
                    </a:cubicBezTo>
                    <a:lnTo>
                      <a:pt x="0" y="4501"/>
                    </a:lnTo>
                    <a:lnTo>
                      <a:pt x="6829" y="319"/>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5" name="任意多边形 174"/>
              <p:cNvSpPr/>
              <p:nvPr/>
            </p:nvSpPr>
            <p:spPr bwMode="auto">
              <a:xfrm>
                <a:off x="8725192" y="3004686"/>
                <a:ext cx="57144" cy="119356"/>
              </a:xfrm>
              <a:custGeom>
                <a:avLst/>
                <a:gdLst>
                  <a:gd name="connsiteX0" fmla="*/ 57144 w 57144"/>
                  <a:gd name="connsiteY0" fmla="*/ 0 h 119356"/>
                  <a:gd name="connsiteX1" fmla="*/ 40953 w 57144"/>
                  <a:gd name="connsiteY1" fmla="*/ 44203 h 119356"/>
                  <a:gd name="connsiteX2" fmla="*/ 4722 w 57144"/>
                  <a:gd name="connsiteY2" fmla="*/ 119356 h 119356"/>
                  <a:gd name="connsiteX3" fmla="*/ 2158 w 57144"/>
                  <a:gd name="connsiteY3" fmla="*/ 114874 h 119356"/>
                  <a:gd name="connsiteX4" fmla="*/ 6880 w 57144"/>
                  <a:gd name="connsiteY4" fmla="*/ 65255 h 119356"/>
                  <a:gd name="connsiteX5" fmla="*/ 49904 w 57144"/>
                  <a:gd name="connsiteY5" fmla="*/ 1533 h 119356"/>
                  <a:gd name="connsiteX6" fmla="*/ 57144 w 57144"/>
                  <a:gd name="connsiteY6" fmla="*/ 0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44" h="119355">
                    <a:moveTo>
                      <a:pt x="57144" y="0"/>
                    </a:moveTo>
                    <a:lnTo>
                      <a:pt x="40953" y="44203"/>
                    </a:lnTo>
                    <a:lnTo>
                      <a:pt x="4722" y="119356"/>
                    </a:lnTo>
                    <a:lnTo>
                      <a:pt x="2158" y="114874"/>
                    </a:lnTo>
                    <a:cubicBezTo>
                      <a:pt x="-1619" y="101767"/>
                      <a:pt x="-674" y="83979"/>
                      <a:pt x="6880" y="65255"/>
                    </a:cubicBezTo>
                    <a:cubicBezTo>
                      <a:pt x="15378" y="37168"/>
                      <a:pt x="32375" y="11188"/>
                      <a:pt x="49904" y="1533"/>
                    </a:cubicBezTo>
                    <a:lnTo>
                      <a:pt x="57144"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6" name="任意多边形 175"/>
              <p:cNvSpPr/>
              <p:nvPr/>
            </p:nvSpPr>
            <p:spPr bwMode="auto">
              <a:xfrm>
                <a:off x="6924019" y="3029164"/>
                <a:ext cx="76852" cy="139271"/>
              </a:xfrm>
              <a:custGeom>
                <a:avLst/>
                <a:gdLst>
                  <a:gd name="connsiteX0" fmla="*/ 17083 w 76852"/>
                  <a:gd name="connsiteY0" fmla="*/ 356 h 139271"/>
                  <a:gd name="connsiteX1" fmla="*/ 70230 w 76852"/>
                  <a:gd name="connsiteY1" fmla="*/ 60274 h 139271"/>
                  <a:gd name="connsiteX2" fmla="*/ 62637 w 76852"/>
                  <a:gd name="connsiteY2" fmla="*/ 138916 h 139271"/>
                  <a:gd name="connsiteX3" fmla="*/ 32743 w 76852"/>
                  <a:gd name="connsiteY3" fmla="*/ 124405 h 139271"/>
                  <a:gd name="connsiteX4" fmla="*/ 31794 w 76852"/>
                  <a:gd name="connsiteY4" fmla="*/ 123108 h 139271"/>
                  <a:gd name="connsiteX5" fmla="*/ 22599 w 76852"/>
                  <a:gd name="connsiteY5" fmla="*/ 107983 h 139271"/>
                  <a:gd name="connsiteX6" fmla="*/ 4801 w 76852"/>
                  <a:gd name="connsiteY6" fmla="*/ 71066 h 139271"/>
                  <a:gd name="connsiteX7" fmla="*/ 0 w 76852"/>
                  <a:gd name="connsiteY7" fmla="*/ 28443 h 139271"/>
                  <a:gd name="connsiteX8" fmla="*/ 17083 w 76852"/>
                  <a:gd name="connsiteY8" fmla="*/ 356 h 13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52" h="139271">
                    <a:moveTo>
                      <a:pt x="17083" y="356"/>
                    </a:moveTo>
                    <a:cubicBezTo>
                      <a:pt x="36064" y="-3389"/>
                      <a:pt x="58841" y="22825"/>
                      <a:pt x="70230" y="60274"/>
                    </a:cubicBezTo>
                    <a:cubicBezTo>
                      <a:pt x="81618" y="97723"/>
                      <a:pt x="77822" y="131427"/>
                      <a:pt x="62637" y="138916"/>
                    </a:cubicBezTo>
                    <a:cubicBezTo>
                      <a:pt x="53147" y="140789"/>
                      <a:pt x="42707" y="135171"/>
                      <a:pt x="32743" y="124405"/>
                    </a:cubicBezTo>
                    <a:lnTo>
                      <a:pt x="31794" y="123108"/>
                    </a:lnTo>
                    <a:lnTo>
                      <a:pt x="22599" y="107983"/>
                    </a:lnTo>
                    <a:lnTo>
                      <a:pt x="4801" y="71066"/>
                    </a:lnTo>
                    <a:lnTo>
                      <a:pt x="0" y="28443"/>
                    </a:lnTo>
                    <a:cubicBezTo>
                      <a:pt x="1898" y="14400"/>
                      <a:pt x="7592" y="4101"/>
                      <a:pt x="17083" y="356"/>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7" name="任意多边形 176"/>
              <p:cNvSpPr/>
              <p:nvPr/>
            </p:nvSpPr>
            <p:spPr bwMode="auto">
              <a:xfrm>
                <a:off x="7030385" y="3232609"/>
                <a:ext cx="110009" cy="123871"/>
              </a:xfrm>
              <a:custGeom>
                <a:avLst/>
                <a:gdLst>
                  <a:gd name="connsiteX0" fmla="*/ 22408 w 110009"/>
                  <a:gd name="connsiteY0" fmla="*/ 101 h 123871"/>
                  <a:gd name="connsiteX1" fmla="*/ 64352 w 110009"/>
                  <a:gd name="connsiteY1" fmla="*/ 21811 h 123871"/>
                  <a:gd name="connsiteX2" fmla="*/ 109596 w 110009"/>
                  <a:gd name="connsiteY2" fmla="*/ 108651 h 123871"/>
                  <a:gd name="connsiteX3" fmla="*/ 86031 w 110009"/>
                  <a:gd name="connsiteY3" fmla="*/ 123754 h 123871"/>
                  <a:gd name="connsiteX4" fmla="*/ 75054 w 110009"/>
                  <a:gd name="connsiteY4" fmla="*/ 120525 h 123871"/>
                  <a:gd name="connsiteX5" fmla="*/ 25015 w 110009"/>
                  <a:gd name="connsiteY5" fmla="*/ 65511 h 123871"/>
                  <a:gd name="connsiteX6" fmla="*/ 0 w 110009"/>
                  <a:gd name="connsiteY6" fmla="*/ 32086 h 123871"/>
                  <a:gd name="connsiteX7" fmla="*/ 257 w 110009"/>
                  <a:gd name="connsiteY7" fmla="*/ 18035 h 123871"/>
                  <a:gd name="connsiteX8" fmla="*/ 22408 w 110009"/>
                  <a:gd name="connsiteY8" fmla="*/ 101 h 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09" h="123871">
                    <a:moveTo>
                      <a:pt x="22408" y="101"/>
                    </a:moveTo>
                    <a:cubicBezTo>
                      <a:pt x="34190" y="1045"/>
                      <a:pt x="49271" y="8596"/>
                      <a:pt x="64352" y="21811"/>
                    </a:cubicBezTo>
                    <a:cubicBezTo>
                      <a:pt x="90744" y="44465"/>
                      <a:pt x="113366" y="85997"/>
                      <a:pt x="109596" y="108651"/>
                    </a:cubicBezTo>
                    <a:cubicBezTo>
                      <a:pt x="105825" y="119978"/>
                      <a:pt x="97342" y="124698"/>
                      <a:pt x="86031" y="123754"/>
                    </a:cubicBezTo>
                    <a:lnTo>
                      <a:pt x="75054" y="120525"/>
                    </a:lnTo>
                    <a:lnTo>
                      <a:pt x="25015" y="65511"/>
                    </a:lnTo>
                    <a:lnTo>
                      <a:pt x="0" y="32086"/>
                    </a:lnTo>
                    <a:lnTo>
                      <a:pt x="257" y="18035"/>
                    </a:lnTo>
                    <a:cubicBezTo>
                      <a:pt x="2142" y="4820"/>
                      <a:pt x="10625" y="-843"/>
                      <a:pt x="22408" y="101"/>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8" name="任意多边形 177"/>
              <p:cNvSpPr/>
              <p:nvPr/>
            </p:nvSpPr>
            <p:spPr bwMode="auto">
              <a:xfrm>
                <a:off x="7174157" y="3410367"/>
                <a:ext cx="120407" cy="95509"/>
              </a:xfrm>
              <a:custGeom>
                <a:avLst/>
                <a:gdLst>
                  <a:gd name="connsiteX0" fmla="*/ 13936 w 120407"/>
                  <a:gd name="connsiteY0" fmla="*/ 33 h 95509"/>
                  <a:gd name="connsiteX1" fmla="*/ 56619 w 120407"/>
                  <a:gd name="connsiteY1" fmla="*/ 13770 h 95509"/>
                  <a:gd name="connsiteX2" fmla="*/ 120407 w 120407"/>
                  <a:gd name="connsiteY2" fmla="*/ 85771 h 95509"/>
                  <a:gd name="connsiteX3" fmla="*/ 117036 w 120407"/>
                  <a:gd name="connsiteY3" fmla="*/ 95509 h 95509"/>
                  <a:gd name="connsiteX4" fmla="*/ 96002 w 120407"/>
                  <a:gd name="connsiteY4" fmla="*/ 82740 h 95509"/>
                  <a:gd name="connsiteX5" fmla="*/ 18215 w 120407"/>
                  <a:gd name="connsiteY5" fmla="*/ 24617 h 95509"/>
                  <a:gd name="connsiteX6" fmla="*/ 0 w 120407"/>
                  <a:gd name="connsiteY6" fmla="*/ 8076 h 95509"/>
                  <a:gd name="connsiteX7" fmla="*/ 1214 w 120407"/>
                  <a:gd name="connsiteY7" fmla="*/ 4710 h 95509"/>
                  <a:gd name="connsiteX8" fmla="*/ 13936 w 120407"/>
                  <a:gd name="connsiteY8" fmla="*/ 33 h 9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07" h="95509">
                    <a:moveTo>
                      <a:pt x="13936" y="33"/>
                    </a:moveTo>
                    <a:cubicBezTo>
                      <a:pt x="24724" y="-441"/>
                      <a:pt x="39733" y="4296"/>
                      <a:pt x="56619" y="13770"/>
                    </a:cubicBezTo>
                    <a:cubicBezTo>
                      <a:pt x="90389" y="32717"/>
                      <a:pt x="120407" y="66823"/>
                      <a:pt x="120407" y="85771"/>
                    </a:cubicBezTo>
                    <a:lnTo>
                      <a:pt x="117036" y="95509"/>
                    </a:lnTo>
                    <a:lnTo>
                      <a:pt x="96002" y="82740"/>
                    </a:lnTo>
                    <a:cubicBezTo>
                      <a:pt x="69124" y="64596"/>
                      <a:pt x="43166" y="45193"/>
                      <a:pt x="18215" y="24617"/>
                    </a:cubicBezTo>
                    <a:lnTo>
                      <a:pt x="0" y="8076"/>
                    </a:lnTo>
                    <a:lnTo>
                      <a:pt x="1214" y="4710"/>
                    </a:lnTo>
                    <a:cubicBezTo>
                      <a:pt x="4204" y="1809"/>
                      <a:pt x="8542" y="270"/>
                      <a:pt x="13936" y="3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79" name="任意多边形 178"/>
              <p:cNvSpPr/>
              <p:nvPr/>
            </p:nvSpPr>
            <p:spPr bwMode="auto">
              <a:xfrm>
                <a:off x="8279391" y="3461203"/>
                <a:ext cx="154041" cy="99563"/>
              </a:xfrm>
              <a:custGeom>
                <a:avLst/>
                <a:gdLst>
                  <a:gd name="connsiteX0" fmla="*/ 138834 w 154041"/>
                  <a:gd name="connsiteY0" fmla="*/ 289 h 99563"/>
                  <a:gd name="connsiteX1" fmla="*/ 153843 w 154041"/>
                  <a:gd name="connsiteY1" fmla="*/ 6258 h 99563"/>
                  <a:gd name="connsiteX2" fmla="*/ 154041 w 154041"/>
                  <a:gd name="connsiteY2" fmla="*/ 6965 h 99563"/>
                  <a:gd name="connsiteX3" fmla="*/ 120665 w 154041"/>
                  <a:gd name="connsiteY3" fmla="*/ 31904 h 99563"/>
                  <a:gd name="connsiteX4" fmla="*/ 37354 w 154041"/>
                  <a:gd name="connsiteY4" fmla="*/ 82477 h 99563"/>
                  <a:gd name="connsiteX5" fmla="*/ 1857 w 154041"/>
                  <a:gd name="connsiteY5" fmla="*/ 99563 h 99563"/>
                  <a:gd name="connsiteX6" fmla="*/ 0 w 154041"/>
                  <a:gd name="connsiteY6" fmla="*/ 91529 h 99563"/>
                  <a:gd name="connsiteX7" fmla="*/ 86302 w 154041"/>
                  <a:gd name="connsiteY7" fmla="*/ 12108 h 99563"/>
                  <a:gd name="connsiteX8" fmla="*/ 138834 w 154041"/>
                  <a:gd name="connsiteY8" fmla="*/ 289 h 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1" h="99563">
                    <a:moveTo>
                      <a:pt x="138834" y="289"/>
                    </a:moveTo>
                    <a:cubicBezTo>
                      <a:pt x="145400" y="999"/>
                      <a:pt x="150559" y="3008"/>
                      <a:pt x="153843" y="6258"/>
                    </a:cubicBezTo>
                    <a:lnTo>
                      <a:pt x="154041" y="6965"/>
                    </a:lnTo>
                    <a:lnTo>
                      <a:pt x="120665" y="31904"/>
                    </a:lnTo>
                    <a:cubicBezTo>
                      <a:pt x="93787" y="50048"/>
                      <a:pt x="65988" y="66934"/>
                      <a:pt x="37354" y="82477"/>
                    </a:cubicBezTo>
                    <a:lnTo>
                      <a:pt x="1857" y="99563"/>
                    </a:lnTo>
                    <a:lnTo>
                      <a:pt x="0" y="91529"/>
                    </a:lnTo>
                    <a:cubicBezTo>
                      <a:pt x="3752" y="65056"/>
                      <a:pt x="41275" y="31018"/>
                      <a:pt x="86302" y="12108"/>
                    </a:cubicBezTo>
                    <a:cubicBezTo>
                      <a:pt x="106939" y="2653"/>
                      <a:pt x="125701" y="-1129"/>
                      <a:pt x="138834" y="289"/>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0" name="任意多边形 179"/>
              <p:cNvSpPr/>
              <p:nvPr/>
            </p:nvSpPr>
            <p:spPr bwMode="auto">
              <a:xfrm>
                <a:off x="7332956" y="3469430"/>
                <a:ext cx="158166" cy="114693"/>
              </a:xfrm>
              <a:custGeom>
                <a:avLst/>
                <a:gdLst>
                  <a:gd name="connsiteX0" fmla="*/ 19046 w 158166"/>
                  <a:gd name="connsiteY0" fmla="*/ 473 h 114693"/>
                  <a:gd name="connsiteX1" fmla="*/ 71578 w 158166"/>
                  <a:gd name="connsiteY1" fmla="*/ 11819 h 114693"/>
                  <a:gd name="connsiteX2" fmla="*/ 157880 w 158166"/>
                  <a:gd name="connsiteY2" fmla="*/ 95022 h 114693"/>
                  <a:gd name="connsiteX3" fmla="*/ 86587 w 158166"/>
                  <a:gd name="connsiteY3" fmla="*/ 102586 h 114693"/>
                  <a:gd name="connsiteX4" fmla="*/ 285 w 158166"/>
                  <a:gd name="connsiteY4" fmla="*/ 23165 h 114693"/>
                  <a:gd name="connsiteX5" fmla="*/ 19046 w 158166"/>
                  <a:gd name="connsiteY5" fmla="*/ 473 h 1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66" h="114693">
                    <a:moveTo>
                      <a:pt x="19046" y="473"/>
                    </a:moveTo>
                    <a:cubicBezTo>
                      <a:pt x="32179" y="-1418"/>
                      <a:pt x="50940" y="2364"/>
                      <a:pt x="71578" y="11819"/>
                    </a:cubicBezTo>
                    <a:cubicBezTo>
                      <a:pt x="116605" y="34511"/>
                      <a:pt x="154128" y="68549"/>
                      <a:pt x="157880" y="95022"/>
                    </a:cubicBezTo>
                    <a:cubicBezTo>
                      <a:pt x="161632" y="117714"/>
                      <a:pt x="127862" y="121496"/>
                      <a:pt x="86587" y="102586"/>
                    </a:cubicBezTo>
                    <a:cubicBezTo>
                      <a:pt x="41560" y="83676"/>
                      <a:pt x="4037" y="45857"/>
                      <a:pt x="285" y="23165"/>
                    </a:cubicBezTo>
                    <a:cubicBezTo>
                      <a:pt x="-1592" y="9928"/>
                      <a:pt x="5913" y="2364"/>
                      <a:pt x="19046" y="47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1" name="任意多边形 180"/>
              <p:cNvSpPr/>
              <p:nvPr/>
            </p:nvSpPr>
            <p:spPr bwMode="auto">
              <a:xfrm>
                <a:off x="7494287" y="3605303"/>
                <a:ext cx="94784" cy="28831"/>
              </a:xfrm>
              <a:custGeom>
                <a:avLst/>
                <a:gdLst>
                  <a:gd name="connsiteX0" fmla="*/ 969 w 94784"/>
                  <a:gd name="connsiteY0" fmla="*/ 0 h 28831"/>
                  <a:gd name="connsiteX1" fmla="*/ 53618 w 94784"/>
                  <a:gd name="connsiteY1" fmla="*/ 11659 h 28831"/>
                  <a:gd name="connsiteX2" fmla="*/ 82432 w 94784"/>
                  <a:gd name="connsiteY2" fmla="*/ 21859 h 28831"/>
                  <a:gd name="connsiteX3" fmla="*/ 94784 w 94784"/>
                  <a:gd name="connsiteY3" fmla="*/ 28831 h 28831"/>
                  <a:gd name="connsiteX4" fmla="*/ 40345 w 94784"/>
                  <a:gd name="connsiteY4" fmla="*/ 14844 h 28831"/>
                  <a:gd name="connsiteX5" fmla="*/ 0 w 94784"/>
                  <a:gd name="connsiteY5" fmla="*/ 90 h 28831"/>
                  <a:gd name="connsiteX6" fmla="*/ 969 w 94784"/>
                  <a:gd name="connsiteY6" fmla="*/ 0 h 2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4" h="28830">
                    <a:moveTo>
                      <a:pt x="969" y="0"/>
                    </a:moveTo>
                    <a:cubicBezTo>
                      <a:pt x="15672" y="467"/>
                      <a:pt x="34645" y="4198"/>
                      <a:pt x="53618" y="11659"/>
                    </a:cubicBezTo>
                    <a:cubicBezTo>
                      <a:pt x="64053" y="14457"/>
                      <a:pt x="73776" y="17954"/>
                      <a:pt x="82432" y="21859"/>
                    </a:cubicBezTo>
                    <a:lnTo>
                      <a:pt x="94784" y="28831"/>
                    </a:lnTo>
                    <a:lnTo>
                      <a:pt x="40345" y="14844"/>
                    </a:lnTo>
                    <a:lnTo>
                      <a:pt x="0" y="90"/>
                    </a:lnTo>
                    <a:lnTo>
                      <a:pt x="969"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2" name="任意多边形 181"/>
              <p:cNvSpPr/>
              <p:nvPr/>
            </p:nvSpPr>
            <p:spPr bwMode="auto">
              <a:xfrm>
                <a:off x="7933212" y="3617814"/>
                <a:ext cx="150284" cy="42775"/>
              </a:xfrm>
              <a:custGeom>
                <a:avLst/>
                <a:gdLst>
                  <a:gd name="connsiteX0" fmla="*/ 102603 w 150284"/>
                  <a:gd name="connsiteY0" fmla="*/ 3 h 42775"/>
                  <a:gd name="connsiteX1" fmla="*/ 146214 w 150284"/>
                  <a:gd name="connsiteY1" fmla="*/ 9806 h 42775"/>
                  <a:gd name="connsiteX2" fmla="*/ 150284 w 150284"/>
                  <a:gd name="connsiteY2" fmla="*/ 15715 h 42775"/>
                  <a:gd name="connsiteX3" fmla="*/ 105535 w 150284"/>
                  <a:gd name="connsiteY3" fmla="*/ 27212 h 42775"/>
                  <a:gd name="connsiteX4" fmla="*/ 5207 w 150284"/>
                  <a:gd name="connsiteY4" fmla="*/ 42512 h 42775"/>
                  <a:gd name="connsiteX5" fmla="*/ 0 w 150284"/>
                  <a:gd name="connsiteY5" fmla="*/ 42775 h 42775"/>
                  <a:gd name="connsiteX6" fmla="*/ 2368 w 150284"/>
                  <a:gd name="connsiteY6" fmla="*/ 33725 h 42775"/>
                  <a:gd name="connsiteX7" fmla="*/ 70815 w 150284"/>
                  <a:gd name="connsiteY7" fmla="*/ 2897 h 42775"/>
                  <a:gd name="connsiteX8" fmla="*/ 102603 w 150284"/>
                  <a:gd name="connsiteY8" fmla="*/ 3 h 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84" h="42775">
                    <a:moveTo>
                      <a:pt x="102603" y="3"/>
                    </a:moveTo>
                    <a:cubicBezTo>
                      <a:pt x="121972" y="-115"/>
                      <a:pt x="137301" y="3310"/>
                      <a:pt x="146214" y="9806"/>
                    </a:cubicBezTo>
                    <a:lnTo>
                      <a:pt x="150284" y="15715"/>
                    </a:lnTo>
                    <a:lnTo>
                      <a:pt x="105535" y="27212"/>
                    </a:lnTo>
                    <a:cubicBezTo>
                      <a:pt x="72646" y="33937"/>
                      <a:pt x="39175" y="39065"/>
                      <a:pt x="5207" y="42512"/>
                    </a:cubicBezTo>
                    <a:lnTo>
                      <a:pt x="0" y="42775"/>
                    </a:lnTo>
                    <a:lnTo>
                      <a:pt x="2368" y="33725"/>
                    </a:lnTo>
                    <a:cubicBezTo>
                      <a:pt x="12350" y="19197"/>
                      <a:pt x="39444" y="5731"/>
                      <a:pt x="70815" y="2897"/>
                    </a:cubicBezTo>
                    <a:cubicBezTo>
                      <a:pt x="82223" y="1007"/>
                      <a:pt x="92918" y="62"/>
                      <a:pt x="102603" y="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3" name="任意多边形 182"/>
              <p:cNvSpPr/>
              <p:nvPr/>
            </p:nvSpPr>
            <p:spPr bwMode="auto">
              <a:xfrm>
                <a:off x="7686803" y="3643159"/>
                <a:ext cx="133411" cy="21628"/>
              </a:xfrm>
              <a:custGeom>
                <a:avLst/>
                <a:gdLst>
                  <a:gd name="connsiteX0" fmla="*/ 44565 w 133411"/>
                  <a:gd name="connsiteY0" fmla="*/ 13 h 21628"/>
                  <a:gd name="connsiteX1" fmla="*/ 75845 w 133411"/>
                  <a:gd name="connsiteY1" fmla="*/ 2976 h 21628"/>
                  <a:gd name="connsiteX2" fmla="*/ 128233 w 133411"/>
                  <a:gd name="connsiteY2" fmla="*/ 17671 h 21628"/>
                  <a:gd name="connsiteX3" fmla="*/ 133411 w 133411"/>
                  <a:gd name="connsiteY3" fmla="*/ 21628 h 21628"/>
                  <a:gd name="connsiteX4" fmla="*/ 44992 w 133411"/>
                  <a:gd name="connsiteY4" fmla="*/ 17166 h 21628"/>
                  <a:gd name="connsiteX5" fmla="*/ 0 w 133411"/>
                  <a:gd name="connsiteY5" fmla="*/ 10305 h 21628"/>
                  <a:gd name="connsiteX6" fmla="*/ 1649 w 133411"/>
                  <a:gd name="connsiteY6" fmla="*/ 8309 h 21628"/>
                  <a:gd name="connsiteX7" fmla="*/ 44565 w 133411"/>
                  <a:gd name="connsiteY7" fmla="*/ 13 h 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11" h="21628">
                    <a:moveTo>
                      <a:pt x="44565" y="13"/>
                    </a:moveTo>
                    <a:cubicBezTo>
                      <a:pt x="54095" y="132"/>
                      <a:pt x="64619" y="1080"/>
                      <a:pt x="75845" y="2976"/>
                    </a:cubicBezTo>
                    <a:cubicBezTo>
                      <a:pt x="96426" y="4872"/>
                      <a:pt x="115136" y="10561"/>
                      <a:pt x="128233" y="17671"/>
                    </a:cubicBezTo>
                    <a:lnTo>
                      <a:pt x="133411" y="21628"/>
                    </a:lnTo>
                    <a:lnTo>
                      <a:pt x="44992" y="17166"/>
                    </a:lnTo>
                    <a:lnTo>
                      <a:pt x="0" y="10305"/>
                    </a:lnTo>
                    <a:lnTo>
                      <a:pt x="1649" y="8309"/>
                    </a:lnTo>
                    <a:cubicBezTo>
                      <a:pt x="10419" y="2857"/>
                      <a:pt x="25504" y="-224"/>
                      <a:pt x="44565" y="13"/>
                    </a:cubicBez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4" name="任意多边形 183"/>
              <p:cNvSpPr/>
              <p:nvPr/>
            </p:nvSpPr>
            <p:spPr bwMode="auto">
              <a:xfrm>
                <a:off x="6839149" y="2462473"/>
                <a:ext cx="4507" cy="29506"/>
              </a:xfrm>
              <a:custGeom>
                <a:avLst/>
                <a:gdLst>
                  <a:gd name="connsiteX0" fmla="*/ 4507 w 4507"/>
                  <a:gd name="connsiteY0" fmla="*/ 0 h 29506"/>
                  <a:gd name="connsiteX1" fmla="*/ 0 w 4507"/>
                  <a:gd name="connsiteY1" fmla="*/ 29506 h 29506"/>
                  <a:gd name="connsiteX2" fmla="*/ 331 w 4507"/>
                  <a:gd name="connsiteY2" fmla="*/ 16273 h 29506"/>
                  <a:gd name="connsiteX3" fmla="*/ 4507 w 4507"/>
                  <a:gd name="connsiteY3" fmla="*/ 0 h 29506"/>
                </a:gdLst>
                <a:ahLst/>
                <a:cxnLst>
                  <a:cxn ang="0">
                    <a:pos x="connsiteX0" y="connsiteY0"/>
                  </a:cxn>
                  <a:cxn ang="0">
                    <a:pos x="connsiteX1" y="connsiteY1"/>
                  </a:cxn>
                  <a:cxn ang="0">
                    <a:pos x="connsiteX2" y="connsiteY2"/>
                  </a:cxn>
                  <a:cxn ang="0">
                    <a:pos x="connsiteX3" y="connsiteY3"/>
                  </a:cxn>
                </a:cxnLst>
                <a:rect l="l" t="t" r="r" b="b"/>
                <a:pathLst>
                  <a:path w="4507" h="29506">
                    <a:moveTo>
                      <a:pt x="4507" y="0"/>
                    </a:moveTo>
                    <a:lnTo>
                      <a:pt x="0" y="29506"/>
                    </a:lnTo>
                    <a:lnTo>
                      <a:pt x="331" y="16273"/>
                    </a:lnTo>
                    <a:lnTo>
                      <a:pt x="4507" y="0"/>
                    </a:lnTo>
                    <a:close/>
                  </a:path>
                </a:pathLst>
              </a:custGeom>
              <a:grpFill/>
              <a:ln>
                <a:noFill/>
              </a:ln>
            </p:spPr>
            <p:txBody>
              <a:bodyPr vert="horz" wrap="square" lIns="91440" tIns="45720" rIns="91440" bIns="45720" numCol="1" anchor="t" anchorCtr="0" compatLnSpc="1">
                <a:noAutofit/>
              </a:bodyPr>
              <a:lstStyle/>
              <a:p>
                <a:endParaRPr lang="zh-CN" altLang="en-US" sz="1350"/>
              </a:p>
            </p:txBody>
          </p:sp>
          <p:sp>
            <p:nvSpPr>
              <p:cNvPr id="185" name="任意多边形 184"/>
              <p:cNvSpPr/>
              <p:nvPr/>
            </p:nvSpPr>
            <p:spPr bwMode="auto">
              <a:xfrm>
                <a:off x="6928821" y="3100230"/>
                <a:ext cx="26993" cy="52042"/>
              </a:xfrm>
              <a:custGeom>
                <a:avLst/>
                <a:gdLst>
                  <a:gd name="connsiteX0" fmla="*/ 0 w 26993"/>
                  <a:gd name="connsiteY0" fmla="*/ 0 h 52042"/>
                  <a:gd name="connsiteX1" fmla="*/ 17798 w 26993"/>
                  <a:gd name="connsiteY1" fmla="*/ 36917 h 52042"/>
                  <a:gd name="connsiteX2" fmla="*/ 26993 w 26993"/>
                  <a:gd name="connsiteY2" fmla="*/ 52042 h 52042"/>
                  <a:gd name="connsiteX3" fmla="*/ 13528 w 26993"/>
                  <a:gd name="connsiteY3" fmla="*/ 33620 h 52042"/>
                  <a:gd name="connsiteX4" fmla="*/ 894 w 26993"/>
                  <a:gd name="connsiteY4" fmla="*/ 7932 h 52042"/>
                  <a:gd name="connsiteX5" fmla="*/ 0 w 26993"/>
                  <a:gd name="connsiteY5" fmla="*/ 0 h 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2" h="52042">
                    <a:moveTo>
                      <a:pt x="0" y="0"/>
                    </a:moveTo>
                    <a:lnTo>
                      <a:pt x="17798" y="36917"/>
                    </a:lnTo>
                    <a:lnTo>
                      <a:pt x="26993" y="52042"/>
                    </a:lnTo>
                    <a:lnTo>
                      <a:pt x="13528" y="33620"/>
                    </a:lnTo>
                    <a:cubicBezTo>
                      <a:pt x="8960" y="25954"/>
                      <a:pt x="4690" y="17294"/>
                      <a:pt x="894" y="7932"/>
                    </a:cubicBezTo>
                    <a:lnTo>
                      <a:pt x="0" y="0"/>
                    </a:lnTo>
                    <a:close/>
                  </a:path>
                </a:pathLst>
              </a:custGeom>
              <a:grpFill/>
              <a:ln>
                <a:noFill/>
              </a:ln>
            </p:spPr>
            <p:txBody>
              <a:bodyPr vert="horz" wrap="square" lIns="91440" tIns="45720" rIns="91440" bIns="45720" numCol="1" anchor="t" anchorCtr="0" compatLnSpc="1">
                <a:noAutofit/>
              </a:bodyPr>
              <a:lstStyle/>
              <a:p>
                <a:endParaRPr lang="zh-CN" altLang="en-US" sz="1350"/>
              </a:p>
            </p:txBody>
          </p:sp>
        </p:grpSp>
      </p:grpSp>
      <p:sp>
        <p:nvSpPr>
          <p:cNvPr id="186" name="文本框 185"/>
          <p:cNvSpPr txBox="1"/>
          <p:nvPr userDrawn="1"/>
        </p:nvSpPr>
        <p:spPr>
          <a:xfrm>
            <a:off x="49993" y="199549"/>
            <a:ext cx="527709" cy="461665"/>
          </a:xfrm>
          <a:prstGeom prst="rect">
            <a:avLst/>
          </a:prstGeom>
          <a:noFill/>
        </p:spPr>
        <p:txBody>
          <a:bodyPr wrap="non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05</a:t>
            </a:r>
            <a:endParaRPr lang="zh-CN" altLang="en-US" sz="240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656564008"/>
      </p:ext>
    </p:extLst>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083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2835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39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006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641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80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2024/11/1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170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16E5758D-A3C3-4E88-8AC0-22500507BD7E}" type="datetimeFigureOut">
              <a:rPr lang="zh-CN" altLang="en-US" smtClean="0">
                <a:solidFill>
                  <a:prstClr val="black">
                    <a:tint val="75000"/>
                  </a:prstClr>
                </a:solidFill>
              </a:rPr>
              <a:pPr defTabSz="685800"/>
              <a:t>2024/11/1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A4E786F-588D-4932-A7B2-AE3451FA4ACA}"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4964876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1291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ransition/>
  <p:hf sldNum="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1\83d4f57063662d5418d99f54b2010dd1.png"/>
          <p:cNvPicPr>
            <a:picLocks noChangeAspect="1" noChangeArrowheads="1"/>
          </p:cNvPicPr>
          <p:nvPr/>
        </p:nvPicPr>
        <p:blipFill>
          <a:blip r:embed="rId2" cstate="print"/>
          <a:srcRect/>
          <a:stretch>
            <a:fillRect/>
          </a:stretch>
        </p:blipFill>
        <p:spPr bwMode="auto">
          <a:xfrm>
            <a:off x="1871700" y="160276"/>
            <a:ext cx="5622926" cy="3521075"/>
          </a:xfrm>
          <a:prstGeom prst="rect">
            <a:avLst/>
          </a:prstGeom>
          <a:noFill/>
        </p:spPr>
      </p:pic>
      <p:sp>
        <p:nvSpPr>
          <p:cNvPr id="3" name="矩形 2"/>
          <p:cNvSpPr/>
          <p:nvPr/>
        </p:nvSpPr>
        <p:spPr>
          <a:xfrm>
            <a:off x="1" y="2721847"/>
            <a:ext cx="9144000" cy="1479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p>
        </p:txBody>
      </p:sp>
      <p:sp>
        <p:nvSpPr>
          <p:cNvPr id="4" name="矩形 259"/>
          <p:cNvSpPr>
            <a:spLocks noChangeArrowheads="1"/>
          </p:cNvSpPr>
          <p:nvPr/>
        </p:nvSpPr>
        <p:spPr bwMode="auto">
          <a:xfrm>
            <a:off x="973422" y="3040596"/>
            <a:ext cx="71989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dirty="0">
                <a:solidFill>
                  <a:schemeClr val="bg1"/>
                </a:solidFill>
                <a:cs typeface="Arial" panose="020B0604020202020204" pitchFamily="34" charset="0"/>
              </a:rPr>
              <a:t>中华小当家 </a:t>
            </a:r>
            <a:r>
              <a:rPr lang="en-US" altLang="zh-CN" sz="3600" dirty="0">
                <a:solidFill>
                  <a:schemeClr val="bg1"/>
                </a:solidFill>
                <a:cs typeface="Arial" panose="020B0604020202020204" pitchFamily="34" charset="0"/>
              </a:rPr>
              <a:t> </a:t>
            </a:r>
            <a:endParaRPr lang="zh-CN" altLang="en-US" sz="2000" dirty="0">
              <a:solidFill>
                <a:schemeClr val="bg1"/>
              </a:solidFill>
              <a:cs typeface="Arial" panose="020B0604020202020204" pitchFamily="34" charset="0"/>
            </a:endParaRPr>
          </a:p>
        </p:txBody>
      </p:sp>
      <p:sp>
        <p:nvSpPr>
          <p:cNvPr id="5" name="矩形 259"/>
          <p:cNvSpPr>
            <a:spLocks noChangeArrowheads="1"/>
          </p:cNvSpPr>
          <p:nvPr/>
        </p:nvSpPr>
        <p:spPr bwMode="auto">
          <a:xfrm>
            <a:off x="1986246" y="3606419"/>
            <a:ext cx="5183619" cy="54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770" b="1" dirty="0">
                <a:solidFill>
                  <a:schemeClr val="bg1"/>
                </a:solidFill>
                <a:cs typeface="Arial" panose="020B0604020202020204" pitchFamily="34" charset="0"/>
              </a:rPr>
              <a:t>团队成员  </a:t>
            </a:r>
            <a:endParaRPr lang="en-US" altLang="zh-CN" sz="770" b="1" dirty="0">
              <a:solidFill>
                <a:schemeClr val="bg1"/>
              </a:solidFill>
              <a:cs typeface="Arial" panose="020B0604020202020204" pitchFamily="34" charset="0"/>
            </a:endParaRPr>
          </a:p>
          <a:p>
            <a:pPr algn="ctr">
              <a:buNone/>
            </a:pPr>
            <a:r>
              <a:rPr lang="zh-CN" altLang="en-US" sz="770" b="1" dirty="0">
                <a:solidFill>
                  <a:schemeClr val="bg1"/>
                </a:solidFill>
                <a:cs typeface="Arial" panose="020B0604020202020204" pitchFamily="34" charset="0"/>
              </a:rPr>
              <a:t>杨美荔  王勤琛  张静雯</a:t>
            </a:r>
            <a:endParaRPr lang="en-US" altLang="zh-CN" sz="770" b="1" dirty="0">
              <a:solidFill>
                <a:schemeClr val="bg1"/>
              </a:solidFill>
              <a:cs typeface="Arial" panose="020B0604020202020204" pitchFamily="34" charset="0"/>
            </a:endParaRPr>
          </a:p>
          <a:p>
            <a:pPr algn="ctr">
              <a:buNone/>
            </a:pPr>
            <a:r>
              <a:rPr lang="zh-CN" altLang="en-US" sz="770" b="1" dirty="0">
                <a:solidFill>
                  <a:schemeClr val="bg1"/>
                </a:solidFill>
                <a:cs typeface="Arial" panose="020B0604020202020204" pitchFamily="34" charset="0"/>
              </a:rPr>
              <a:t>郭心怡  王恒杰  李海锋  周鑫</a:t>
            </a:r>
            <a:endParaRPr lang="en-US" altLang="zh-CN" sz="770" b="1" dirty="0">
              <a:solidFill>
                <a:schemeClr val="bg1"/>
              </a:solidFill>
              <a:cs typeface="Arial" panose="020B0604020202020204" pitchFamily="34" charset="0"/>
            </a:endParaRPr>
          </a:p>
          <a:p>
            <a:pPr algn="ctr">
              <a:buNone/>
            </a:pPr>
            <a:r>
              <a:rPr lang="zh-CN" altLang="en-US" sz="770" b="1" dirty="0">
                <a:solidFill>
                  <a:schemeClr val="bg1"/>
                </a:solidFill>
                <a:cs typeface="Arial" panose="020B0604020202020204" pitchFamily="34" charset="0"/>
              </a:rPr>
              <a:t>吴佳辉  王子聪  黄旭</a:t>
            </a:r>
          </a:p>
        </p:txBody>
      </p:sp>
      <p:sp>
        <p:nvSpPr>
          <p:cNvPr id="8" name="矩形 259"/>
          <p:cNvSpPr>
            <a:spLocks noChangeArrowheads="1"/>
          </p:cNvSpPr>
          <p:nvPr/>
        </p:nvSpPr>
        <p:spPr bwMode="auto">
          <a:xfrm>
            <a:off x="2262294" y="2828717"/>
            <a:ext cx="46194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300" dirty="0">
                <a:solidFill>
                  <a:schemeClr val="bg1"/>
                </a:solidFill>
                <a:cs typeface="Arial" panose="020B0604020202020204" pitchFamily="34" charset="0"/>
              </a:rPr>
              <a:t>世界第一大厨</a:t>
            </a:r>
            <a:r>
              <a:rPr lang="en-US" altLang="zh-CN" sz="1300" dirty="0">
                <a:solidFill>
                  <a:schemeClr val="bg1"/>
                </a:solidFill>
                <a:cs typeface="Arial" panose="020B0604020202020204" pitchFamily="34" charset="0"/>
              </a:rPr>
              <a:t>_</a:t>
            </a:r>
            <a:r>
              <a:rPr lang="zh-CN" altLang="en-US" sz="1300" dirty="0">
                <a:solidFill>
                  <a:schemeClr val="bg1"/>
                </a:solidFill>
                <a:cs typeface="Arial" panose="020B0604020202020204" pitchFamily="34" charset="0"/>
              </a:rPr>
              <a:t>项目原型设计</a:t>
            </a:r>
            <a:r>
              <a:rPr lang="en-US" altLang="zh-CN" sz="1300" dirty="0">
                <a:solidFill>
                  <a:schemeClr val="bg1"/>
                </a:solidFill>
                <a:cs typeface="Arial" panose="020B0604020202020204" pitchFamily="34" charset="0"/>
              </a:rPr>
              <a:t>+</a:t>
            </a:r>
            <a:r>
              <a:rPr lang="zh-CN" altLang="en-US" sz="1300" dirty="0">
                <a:solidFill>
                  <a:schemeClr val="bg1"/>
                </a:solidFill>
                <a:cs typeface="Arial" panose="020B0604020202020204" pitchFamily="34" charset="0"/>
              </a:rPr>
              <a:t>概要设计展示</a:t>
            </a:r>
          </a:p>
        </p:txBody>
      </p:sp>
      <p:pic>
        <p:nvPicPr>
          <p:cNvPr id="2" name="图片 1">
            <a:extLst>
              <a:ext uri="{FF2B5EF4-FFF2-40B4-BE49-F238E27FC236}">
                <a16:creationId xmlns:a16="http://schemas.microsoft.com/office/drawing/2014/main" id="{E20A90B5-E3B5-4B61-9374-F19FA18C08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64" y="778747"/>
            <a:ext cx="1943100" cy="1943100"/>
          </a:xfrm>
          <a:prstGeom prst="rect">
            <a:avLst/>
          </a:prstGeom>
        </p:spPr>
      </p:pic>
      <p:grpSp>
        <p:nvGrpSpPr>
          <p:cNvPr id="6" name="组合 2">
            <a:extLst>
              <a:ext uri="{FF2B5EF4-FFF2-40B4-BE49-F238E27FC236}">
                <a16:creationId xmlns:a16="http://schemas.microsoft.com/office/drawing/2014/main" id="{C588B039-EEEC-D4D6-74F6-72F64D524ADD}"/>
              </a:ext>
            </a:extLst>
          </p:cNvPr>
          <p:cNvGrpSpPr/>
          <p:nvPr/>
        </p:nvGrpSpPr>
        <p:grpSpPr>
          <a:xfrm>
            <a:off x="1314072" y="4163392"/>
            <a:ext cx="6515856" cy="981696"/>
            <a:chOff x="4814" y="105"/>
            <a:chExt cx="9571" cy="1730"/>
          </a:xfrm>
        </p:grpSpPr>
        <p:pic>
          <p:nvPicPr>
            <p:cNvPr id="7" name="图片 80" descr="C:/Users/86183/Desktop/智能菜谱/选题汇报/OIP-removebg-preview.pngOIP-removebg-preview">
              <a:extLst>
                <a:ext uri="{FF2B5EF4-FFF2-40B4-BE49-F238E27FC236}">
                  <a16:creationId xmlns:a16="http://schemas.microsoft.com/office/drawing/2014/main" id="{9E37BA37-FFC6-6D3F-A444-11BB95E98A85}"/>
                </a:ext>
              </a:extLst>
            </p:cNvPr>
            <p:cNvPicPr>
              <a:picLocks noChangeAspect="1"/>
            </p:cNvPicPr>
            <p:nvPr/>
          </p:nvPicPr>
          <p:blipFill>
            <a:blip r:embed="rId4"/>
            <a:srcRect t="-5124" r="-3412" b="-1784"/>
            <a:stretch>
              <a:fillRect/>
            </a:stretch>
          </p:blipFill>
          <p:spPr>
            <a:xfrm>
              <a:off x="8842" y="105"/>
              <a:ext cx="1566" cy="1731"/>
            </a:xfrm>
            <a:prstGeom prst="rect">
              <a:avLst/>
            </a:prstGeom>
          </p:spPr>
        </p:pic>
        <p:sp>
          <p:nvSpPr>
            <p:cNvPr id="9" name="文本框 86">
              <a:extLst>
                <a:ext uri="{FF2B5EF4-FFF2-40B4-BE49-F238E27FC236}">
                  <a16:creationId xmlns:a16="http://schemas.microsoft.com/office/drawing/2014/main" id="{BA29053A-6BDE-6B18-C5D6-7A1BB3467DD7}"/>
                </a:ext>
              </a:extLst>
            </p:cNvPr>
            <p:cNvSpPr txBox="1"/>
            <p:nvPr/>
          </p:nvSpPr>
          <p:spPr>
            <a:xfrm>
              <a:off x="4814" y="808"/>
              <a:ext cx="3831" cy="62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2000" b="0" i="0" u="none" strike="noStrike" kern="1200" cap="none" spc="0" normalizeH="0" baseline="0" noProof="0" dirty="0">
                  <a:ln w="3175">
                    <a:noFill/>
                  </a:ln>
                  <a:gradFill flip="none" rotWithShape="1">
                    <a:gsLst>
                      <a:gs pos="0">
                        <a:schemeClr val="accent2"/>
                      </a:gs>
                      <a:gs pos="100000">
                        <a:schemeClr val="accent1"/>
                      </a:gs>
                    </a:gsLst>
                    <a:lin ang="16200000" scaled="1"/>
                  </a:gradFill>
                  <a:effectLst>
                    <a:outerShdw blurRad="152400" dist="101600" dir="5400000" sx="98000" sy="98000" algn="t" rotWithShape="0">
                      <a:srgbClr val="02A0E7">
                        <a:alpha val="24000"/>
                      </a:srgbClr>
                    </a:outerShdw>
                  </a:effectLst>
                  <a:uLnTx/>
                  <a:uFillTx/>
                  <a:latin typeface="思源宋体 CN SemiBold" panose="02020600000000000000" pitchFamily="18" charset="-122"/>
                  <a:ea typeface="思源宋体 CN SemiBold" panose="02020600000000000000" pitchFamily="18" charset="-122"/>
                  <a:cs typeface="演示流云楷" panose="02000600000000000000" pitchFamily="2" charset="-122"/>
                  <a:sym typeface="OPPOSans H" panose="00020600040101010101" pitchFamily="18" charset="-122"/>
                </a:rPr>
                <a:t>明德丨至诚</a:t>
              </a:r>
            </a:p>
          </p:txBody>
        </p:sp>
        <p:sp>
          <p:nvSpPr>
            <p:cNvPr id="10" name="文本框 87">
              <a:extLst>
                <a:ext uri="{FF2B5EF4-FFF2-40B4-BE49-F238E27FC236}">
                  <a16:creationId xmlns:a16="http://schemas.microsoft.com/office/drawing/2014/main" id="{AD98DAD1-9322-D598-F7EE-65BCC3590F63}"/>
                </a:ext>
              </a:extLst>
            </p:cNvPr>
            <p:cNvSpPr txBox="1"/>
            <p:nvPr/>
          </p:nvSpPr>
          <p:spPr>
            <a:xfrm>
              <a:off x="10555" y="808"/>
              <a:ext cx="3831" cy="62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zh-CN" altLang="en-US" sz="2000" b="0" i="0" u="none" strike="noStrike" kern="1200" cap="none" spc="0" normalizeH="0" baseline="0" noProof="0" dirty="0">
                  <a:ln w="3175">
                    <a:noFill/>
                  </a:ln>
                  <a:gradFill flip="none" rotWithShape="1">
                    <a:gsLst>
                      <a:gs pos="0">
                        <a:schemeClr val="accent2"/>
                      </a:gs>
                      <a:gs pos="100000">
                        <a:schemeClr val="accent1"/>
                      </a:gs>
                    </a:gsLst>
                    <a:lin ang="16200000" scaled="1"/>
                  </a:gradFill>
                  <a:effectLst>
                    <a:outerShdw blurRad="152400" dist="101600" dir="5400000" sx="98000" sy="98000" algn="t" rotWithShape="0">
                      <a:srgbClr val="02A0E7">
                        <a:alpha val="24000"/>
                      </a:srgbClr>
                    </a:outerShdw>
                  </a:effectLst>
                  <a:uLnTx/>
                  <a:uFillTx/>
                  <a:latin typeface="思源宋体 CN SemiBold" panose="02020600000000000000" pitchFamily="18" charset="-122"/>
                  <a:ea typeface="思源宋体 CN SemiBold" panose="02020600000000000000" pitchFamily="18" charset="-122"/>
                  <a:cs typeface="演示流云楷" panose="02000600000000000000" pitchFamily="2" charset="-122"/>
                  <a:sym typeface="OPPOSans H" panose="00020600040101010101" pitchFamily="18" charset="-122"/>
                </a:rPr>
                <a:t>博学丨远志</a:t>
              </a:r>
            </a:p>
          </p:txBody>
        </p:sp>
      </p:grpSp>
    </p:spTree>
    <p:extLst>
      <p:ext uri="{BB962C8B-B14F-4D97-AF65-F5344CB8AC3E}">
        <p14:creationId xmlns:p14="http://schemas.microsoft.com/office/powerpoint/2010/main" val="21588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anim calcmode="lin" valueType="num">
                                      <p:cBhvr>
                                        <p:cTn id="8" dur="500" fill="hold"/>
                                        <p:tgtEl>
                                          <p:spTgt spid="9218"/>
                                        </p:tgtEl>
                                        <p:attrNameLst>
                                          <p:attrName>ppt_x</p:attrName>
                                        </p:attrNameLst>
                                      </p:cBhvr>
                                      <p:tavLst>
                                        <p:tav tm="0">
                                          <p:val>
                                            <p:strVal val="#ppt_x"/>
                                          </p:val>
                                        </p:tav>
                                        <p:tav tm="100000">
                                          <p:val>
                                            <p:strVal val="#ppt_x"/>
                                          </p:val>
                                        </p:tav>
                                      </p:tavLst>
                                    </p:anim>
                                    <p:anim calcmode="lin" valueType="num">
                                      <p:cBhvr>
                                        <p:cTn id="9" dur="500" fill="hold"/>
                                        <p:tgtEl>
                                          <p:spTgt spid="92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par>
                          <p:cTn id="22" fill="hold">
                            <p:stCondLst>
                              <p:cond delay="24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par>
                          <p:cTn id="26" fill="hold">
                            <p:stCondLst>
                              <p:cond delay="29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childTnLst>
                          </p:cTn>
                        </p:par>
                        <p:par>
                          <p:cTn id="34" fill="hold">
                            <p:stCondLst>
                              <p:cond delay="365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par>
                          <p:cTn id="38" fill="hold">
                            <p:stCondLst>
                              <p:cond delay="415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5" grpId="0"/>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DD8A6-73B5-C1E0-AA8E-2C9E86B9DDFB}"/>
            </a:ext>
          </a:extLst>
        </p:cNvPr>
        <p:cNvGrpSpPr/>
        <p:nvPr/>
      </p:nvGrpSpPr>
      <p:grpSpPr>
        <a:xfrm>
          <a:off x="0" y="0"/>
          <a:ext cx="0" cy="0"/>
          <a:chOff x="0" y="0"/>
          <a:chExt cx="0" cy="0"/>
        </a:xfrm>
      </p:grpSpPr>
      <p:sp>
        <p:nvSpPr>
          <p:cNvPr id="4" name="文本框 2">
            <a:extLst>
              <a:ext uri="{FF2B5EF4-FFF2-40B4-BE49-F238E27FC236}">
                <a16:creationId xmlns:a16="http://schemas.microsoft.com/office/drawing/2014/main" id="{A7DABDAB-C95C-4AAB-2A78-2085206F3691}"/>
              </a:ext>
            </a:extLst>
          </p:cNvPr>
          <p:cNvSpPr txBox="1"/>
          <p:nvPr/>
        </p:nvSpPr>
        <p:spPr>
          <a:xfrm>
            <a:off x="0" y="0"/>
            <a:ext cx="3670663"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社交圈</a:t>
            </a:r>
          </a:p>
        </p:txBody>
      </p:sp>
      <p:pic>
        <p:nvPicPr>
          <p:cNvPr id="3" name="图片 2">
            <a:extLst>
              <a:ext uri="{FF2B5EF4-FFF2-40B4-BE49-F238E27FC236}">
                <a16:creationId xmlns:a16="http://schemas.microsoft.com/office/drawing/2014/main" id="{F8A337D8-8D98-62EE-3284-388044884463}"/>
              </a:ext>
            </a:extLst>
          </p:cNvPr>
          <p:cNvPicPr>
            <a:picLocks noChangeAspect="1"/>
          </p:cNvPicPr>
          <p:nvPr/>
        </p:nvPicPr>
        <p:blipFill>
          <a:blip r:embed="rId2"/>
          <a:stretch>
            <a:fillRect/>
          </a:stretch>
        </p:blipFill>
        <p:spPr>
          <a:xfrm>
            <a:off x="100894" y="722441"/>
            <a:ext cx="4471106" cy="3488536"/>
          </a:xfrm>
          <a:prstGeom prst="rect">
            <a:avLst/>
          </a:prstGeom>
        </p:spPr>
      </p:pic>
      <p:pic>
        <p:nvPicPr>
          <p:cNvPr id="6" name="图片 5">
            <a:extLst>
              <a:ext uri="{FF2B5EF4-FFF2-40B4-BE49-F238E27FC236}">
                <a16:creationId xmlns:a16="http://schemas.microsoft.com/office/drawing/2014/main" id="{838865E3-01F5-4749-7374-607761E23162}"/>
              </a:ext>
            </a:extLst>
          </p:cNvPr>
          <p:cNvPicPr>
            <a:picLocks noChangeAspect="1"/>
          </p:cNvPicPr>
          <p:nvPr/>
        </p:nvPicPr>
        <p:blipFill>
          <a:blip r:embed="rId3"/>
          <a:stretch>
            <a:fillRect/>
          </a:stretch>
        </p:blipFill>
        <p:spPr>
          <a:xfrm>
            <a:off x="4787538" y="722441"/>
            <a:ext cx="4024660" cy="3488536"/>
          </a:xfrm>
          <a:prstGeom prst="rect">
            <a:avLst/>
          </a:prstGeom>
        </p:spPr>
      </p:pic>
      <p:sp>
        <p:nvSpPr>
          <p:cNvPr id="11" name="文本框 10">
            <a:extLst>
              <a:ext uri="{FF2B5EF4-FFF2-40B4-BE49-F238E27FC236}">
                <a16:creationId xmlns:a16="http://schemas.microsoft.com/office/drawing/2014/main" id="{59E787DA-333C-D541-713C-8FE2BC404492}"/>
              </a:ext>
            </a:extLst>
          </p:cNvPr>
          <p:cNvSpPr txBox="1"/>
          <p:nvPr/>
        </p:nvSpPr>
        <p:spPr>
          <a:xfrm>
            <a:off x="100894" y="4422647"/>
            <a:ext cx="4542952" cy="338554"/>
          </a:xfrm>
          <a:prstGeom prst="rect">
            <a:avLst/>
          </a:prstGeom>
          <a:noFill/>
        </p:spPr>
        <p:txBody>
          <a:bodyPr wrap="square" rtlCol="0">
            <a:spAutoFit/>
          </a:bodyPr>
          <a:lstStyle/>
          <a:p>
            <a:r>
              <a:rPr lang="zh-CN" altLang="zh-CN" sz="1600" b="1" kern="1200" dirty="0">
                <a:solidFill>
                  <a:srgbClr val="000000"/>
                </a:solidFill>
                <a:effectLst/>
                <a:latin typeface="Calibri" panose="020F0502020204030204" pitchFamily="34" charset="0"/>
                <a:ea typeface="宋体" panose="02010600030101010101" pitchFamily="2" charset="-122"/>
                <a:cs typeface="+mn-cs"/>
              </a:rPr>
              <a:t>分析页：是一个用于分析社交活动的数据页面</a:t>
            </a:r>
            <a:r>
              <a:rPr lang="zh-CN" altLang="en-US" sz="1600" b="1" kern="1200" dirty="0">
                <a:solidFill>
                  <a:srgbClr val="000000"/>
                </a:solidFill>
                <a:effectLst/>
                <a:latin typeface="Calibri" panose="020F0502020204030204" pitchFamily="34" charset="0"/>
                <a:ea typeface="宋体" panose="02010600030101010101" pitchFamily="2" charset="-122"/>
                <a:cs typeface="+mn-cs"/>
              </a:rPr>
              <a:t>。</a:t>
            </a:r>
            <a:endParaRPr lang="zh-CN" altLang="en-US" sz="1600" dirty="0"/>
          </a:p>
        </p:txBody>
      </p:sp>
      <p:sp>
        <p:nvSpPr>
          <p:cNvPr id="12" name="文本框 11">
            <a:extLst>
              <a:ext uri="{FF2B5EF4-FFF2-40B4-BE49-F238E27FC236}">
                <a16:creationId xmlns:a16="http://schemas.microsoft.com/office/drawing/2014/main" id="{5ADB6F3C-18CF-9AAC-00F6-CF34AFDFC2AA}"/>
              </a:ext>
            </a:extLst>
          </p:cNvPr>
          <p:cNvSpPr txBox="1"/>
          <p:nvPr/>
        </p:nvSpPr>
        <p:spPr>
          <a:xfrm>
            <a:off x="4787538" y="4422648"/>
            <a:ext cx="3892731" cy="584776"/>
          </a:xfrm>
          <a:prstGeom prst="rect">
            <a:avLst/>
          </a:prstGeom>
          <a:noFill/>
        </p:spPr>
        <p:txBody>
          <a:bodyPr wrap="square" rtlCol="0">
            <a:spAutoFit/>
          </a:bodyPr>
          <a:lstStyle/>
          <a:p>
            <a:r>
              <a:rPr lang="zh-CN" altLang="en-US" sz="1600" b="1" dirty="0"/>
              <a:t>多维数据分析：对社交数据进行多维度的深入分析。</a:t>
            </a:r>
          </a:p>
        </p:txBody>
      </p:sp>
    </p:spTree>
    <p:extLst>
      <p:ext uri="{BB962C8B-B14F-4D97-AF65-F5344CB8AC3E}">
        <p14:creationId xmlns:p14="http://schemas.microsoft.com/office/powerpoint/2010/main" val="217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2C735-83FB-5E37-7FBE-638BA7BA660B}"/>
            </a:ext>
          </a:extLst>
        </p:cNvPr>
        <p:cNvGrpSpPr/>
        <p:nvPr/>
      </p:nvGrpSpPr>
      <p:grpSpPr>
        <a:xfrm>
          <a:off x="0" y="0"/>
          <a:ext cx="0" cy="0"/>
          <a:chOff x="0" y="0"/>
          <a:chExt cx="0" cy="0"/>
        </a:xfrm>
      </p:grpSpPr>
      <p:sp>
        <p:nvSpPr>
          <p:cNvPr id="4" name="文本框 2">
            <a:extLst>
              <a:ext uri="{FF2B5EF4-FFF2-40B4-BE49-F238E27FC236}">
                <a16:creationId xmlns:a16="http://schemas.microsoft.com/office/drawing/2014/main" id="{6FA1F8D9-94EA-2D79-8814-6AFCC1AEEFDF}"/>
              </a:ext>
            </a:extLst>
          </p:cNvPr>
          <p:cNvSpPr txBox="1"/>
          <p:nvPr/>
        </p:nvSpPr>
        <p:spPr>
          <a:xfrm>
            <a:off x="0" y="0"/>
            <a:ext cx="3670663"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列表页</a:t>
            </a:r>
          </a:p>
        </p:txBody>
      </p:sp>
      <p:pic>
        <p:nvPicPr>
          <p:cNvPr id="3" name="图片 2">
            <a:extLst>
              <a:ext uri="{FF2B5EF4-FFF2-40B4-BE49-F238E27FC236}">
                <a16:creationId xmlns:a16="http://schemas.microsoft.com/office/drawing/2014/main" id="{78161B03-B20C-6D5A-51FD-CD54C6137AED}"/>
              </a:ext>
            </a:extLst>
          </p:cNvPr>
          <p:cNvPicPr>
            <a:picLocks noChangeAspect="1"/>
          </p:cNvPicPr>
          <p:nvPr/>
        </p:nvPicPr>
        <p:blipFill>
          <a:blip r:embed="rId2"/>
          <a:stretch>
            <a:fillRect/>
          </a:stretch>
        </p:blipFill>
        <p:spPr>
          <a:xfrm>
            <a:off x="117566" y="658835"/>
            <a:ext cx="4265023" cy="2660244"/>
          </a:xfrm>
          <a:prstGeom prst="rect">
            <a:avLst/>
          </a:prstGeom>
        </p:spPr>
      </p:pic>
      <p:pic>
        <p:nvPicPr>
          <p:cNvPr id="6" name="图片 5">
            <a:extLst>
              <a:ext uri="{FF2B5EF4-FFF2-40B4-BE49-F238E27FC236}">
                <a16:creationId xmlns:a16="http://schemas.microsoft.com/office/drawing/2014/main" id="{E0A1E16C-2450-8C88-4EE1-47C34AAF660A}"/>
              </a:ext>
            </a:extLst>
          </p:cNvPr>
          <p:cNvPicPr>
            <a:picLocks noChangeAspect="1"/>
          </p:cNvPicPr>
          <p:nvPr/>
        </p:nvPicPr>
        <p:blipFill>
          <a:blip r:embed="rId3"/>
          <a:stretch>
            <a:fillRect/>
          </a:stretch>
        </p:blipFill>
        <p:spPr>
          <a:xfrm>
            <a:off x="4761413" y="654840"/>
            <a:ext cx="4219303" cy="2670150"/>
          </a:xfrm>
          <a:prstGeom prst="rect">
            <a:avLst/>
          </a:prstGeom>
        </p:spPr>
      </p:pic>
      <p:sp>
        <p:nvSpPr>
          <p:cNvPr id="7" name="文本框 6">
            <a:extLst>
              <a:ext uri="{FF2B5EF4-FFF2-40B4-BE49-F238E27FC236}">
                <a16:creationId xmlns:a16="http://schemas.microsoft.com/office/drawing/2014/main" id="{4A25ABFE-D0C8-C4BD-6B99-3B36FBACA7AF}"/>
              </a:ext>
            </a:extLst>
          </p:cNvPr>
          <p:cNvSpPr txBox="1"/>
          <p:nvPr/>
        </p:nvSpPr>
        <p:spPr>
          <a:xfrm>
            <a:off x="986245" y="3762103"/>
            <a:ext cx="7569925" cy="646331"/>
          </a:xfrm>
          <a:prstGeom prst="rect">
            <a:avLst/>
          </a:prstGeom>
          <a:noFill/>
        </p:spPr>
        <p:txBody>
          <a:bodyPr wrap="square" rtlCol="0">
            <a:spAutoFit/>
          </a:bodyPr>
          <a:lstStyle/>
          <a:p>
            <a:r>
              <a:rPr lang="zh-CN" altLang="en-US" b="1" i="0" dirty="0">
                <a:solidFill>
                  <a:srgbClr val="2C2C36"/>
                </a:solidFill>
                <a:effectLst/>
                <a:latin typeface="-apple-system"/>
              </a:rPr>
              <a:t>此页面主要用于管理和查看菜谱信息，提供了详细的菜谱列表和相关操作功能，便于用户管理和维护菜谱数据。</a:t>
            </a:r>
            <a:endParaRPr lang="zh-CN" altLang="en-US" b="1" dirty="0"/>
          </a:p>
        </p:txBody>
      </p:sp>
    </p:spTree>
    <p:extLst>
      <p:ext uri="{BB962C8B-B14F-4D97-AF65-F5344CB8AC3E}">
        <p14:creationId xmlns:p14="http://schemas.microsoft.com/office/powerpoint/2010/main" val="204121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56909-A3CC-01B9-7B53-CC6FDB1C335F}"/>
            </a:ext>
          </a:extLst>
        </p:cNvPr>
        <p:cNvGrpSpPr/>
        <p:nvPr/>
      </p:nvGrpSpPr>
      <p:grpSpPr>
        <a:xfrm>
          <a:off x="0" y="0"/>
          <a:ext cx="0" cy="0"/>
          <a:chOff x="0" y="0"/>
          <a:chExt cx="0" cy="0"/>
        </a:xfrm>
      </p:grpSpPr>
      <p:sp>
        <p:nvSpPr>
          <p:cNvPr id="4" name="文本框 2">
            <a:extLst>
              <a:ext uri="{FF2B5EF4-FFF2-40B4-BE49-F238E27FC236}">
                <a16:creationId xmlns:a16="http://schemas.microsoft.com/office/drawing/2014/main" id="{01287EDD-5DF9-8B93-EF6D-C89C02295E4C}"/>
              </a:ext>
            </a:extLst>
          </p:cNvPr>
          <p:cNvSpPr txBox="1"/>
          <p:nvPr/>
        </p:nvSpPr>
        <p:spPr>
          <a:xfrm>
            <a:off x="0" y="2"/>
            <a:ext cx="5721531"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用户管理中心</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用户信息</a:t>
            </a:r>
          </a:p>
        </p:txBody>
      </p:sp>
      <p:pic>
        <p:nvPicPr>
          <p:cNvPr id="5" name="图片 4">
            <a:extLst>
              <a:ext uri="{FF2B5EF4-FFF2-40B4-BE49-F238E27FC236}">
                <a16:creationId xmlns:a16="http://schemas.microsoft.com/office/drawing/2014/main" id="{F64F3BE8-4A27-F83B-686D-CD48F1B2685B}"/>
              </a:ext>
            </a:extLst>
          </p:cNvPr>
          <p:cNvPicPr>
            <a:picLocks noChangeAspect="1"/>
          </p:cNvPicPr>
          <p:nvPr/>
        </p:nvPicPr>
        <p:blipFill>
          <a:blip r:embed="rId2"/>
          <a:stretch>
            <a:fillRect/>
          </a:stretch>
        </p:blipFill>
        <p:spPr>
          <a:xfrm>
            <a:off x="156665" y="623782"/>
            <a:ext cx="5172981" cy="3168689"/>
          </a:xfrm>
          <a:prstGeom prst="rect">
            <a:avLst/>
          </a:prstGeom>
        </p:spPr>
      </p:pic>
      <p:pic>
        <p:nvPicPr>
          <p:cNvPr id="9" name="图片 8">
            <a:extLst>
              <a:ext uri="{FF2B5EF4-FFF2-40B4-BE49-F238E27FC236}">
                <a16:creationId xmlns:a16="http://schemas.microsoft.com/office/drawing/2014/main" id="{5054DC85-EF5F-09D2-C043-DE0EFD6C7662}"/>
              </a:ext>
            </a:extLst>
          </p:cNvPr>
          <p:cNvPicPr>
            <a:picLocks noChangeAspect="1"/>
          </p:cNvPicPr>
          <p:nvPr/>
        </p:nvPicPr>
        <p:blipFill>
          <a:blip r:embed="rId3"/>
          <a:stretch>
            <a:fillRect/>
          </a:stretch>
        </p:blipFill>
        <p:spPr>
          <a:xfrm>
            <a:off x="5734684" y="80144"/>
            <a:ext cx="3252651" cy="4984799"/>
          </a:xfrm>
          <a:prstGeom prst="rect">
            <a:avLst/>
          </a:prstGeom>
        </p:spPr>
      </p:pic>
      <p:cxnSp>
        <p:nvCxnSpPr>
          <p:cNvPr id="11" name="连接符: 曲线 10">
            <a:extLst>
              <a:ext uri="{FF2B5EF4-FFF2-40B4-BE49-F238E27FC236}">
                <a16:creationId xmlns:a16="http://schemas.microsoft.com/office/drawing/2014/main" id="{4FE35F44-66B3-40F6-7DF3-2D07EE36F725}"/>
              </a:ext>
            </a:extLst>
          </p:cNvPr>
          <p:cNvCxnSpPr>
            <a:cxnSpLocks/>
            <a:endCxn id="9" idx="1"/>
          </p:cNvCxnSpPr>
          <p:nvPr/>
        </p:nvCxnSpPr>
        <p:spPr>
          <a:xfrm>
            <a:off x="4859383" y="1920240"/>
            <a:ext cx="875301" cy="652304"/>
          </a:xfrm>
          <a:prstGeom prst="curved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C2BE5B7-0497-9AB6-E424-4C39C77B345A}"/>
              </a:ext>
            </a:extLst>
          </p:cNvPr>
          <p:cNvSpPr txBox="1"/>
          <p:nvPr/>
        </p:nvSpPr>
        <p:spPr>
          <a:xfrm>
            <a:off x="156665" y="4245429"/>
            <a:ext cx="5414644" cy="1107996"/>
          </a:xfrm>
          <a:prstGeom prst="rect">
            <a:avLst/>
          </a:prstGeom>
          <a:noFill/>
        </p:spPr>
        <p:txBody>
          <a:bodyPr wrap="square" rtlCol="0">
            <a:spAutoFit/>
          </a:bodyPr>
          <a:lstStyle/>
          <a:p>
            <a:r>
              <a:rPr lang="zh-CN" altLang="en-US" sz="1600" b="1" dirty="0">
                <a:latin typeface="+mn-ea"/>
              </a:rPr>
              <a:t>用户列表：列出所有用户的详细信息；查看和编辑单个用户的个人信息。</a:t>
            </a:r>
            <a:br>
              <a:rPr lang="en-US" altLang="zh-CN" sz="1600" b="1" dirty="0">
                <a:latin typeface="+mn-ea"/>
              </a:rPr>
            </a:br>
            <a:endParaRPr lang="zh-CN" altLang="en-US" sz="1600" b="1" dirty="0">
              <a:latin typeface="+mn-ea"/>
            </a:endParaRPr>
          </a:p>
          <a:p>
            <a:endParaRPr lang="zh-CN" altLang="en-US" dirty="0"/>
          </a:p>
        </p:txBody>
      </p:sp>
    </p:spTree>
    <p:extLst>
      <p:ext uri="{BB962C8B-B14F-4D97-AF65-F5344CB8AC3E}">
        <p14:creationId xmlns:p14="http://schemas.microsoft.com/office/powerpoint/2010/main" val="288687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74956-52D0-A0E8-15F4-BEF5C9035A94}"/>
            </a:ext>
          </a:extLst>
        </p:cNvPr>
        <p:cNvGrpSpPr/>
        <p:nvPr/>
      </p:nvGrpSpPr>
      <p:grpSpPr>
        <a:xfrm>
          <a:off x="0" y="0"/>
          <a:ext cx="0" cy="0"/>
          <a:chOff x="0" y="0"/>
          <a:chExt cx="0" cy="0"/>
        </a:xfrm>
      </p:grpSpPr>
      <p:sp>
        <p:nvSpPr>
          <p:cNvPr id="4" name="文本框 2">
            <a:extLst>
              <a:ext uri="{FF2B5EF4-FFF2-40B4-BE49-F238E27FC236}">
                <a16:creationId xmlns:a16="http://schemas.microsoft.com/office/drawing/2014/main" id="{1A175D23-9A20-99A3-EDCD-0BE31160D8DF}"/>
              </a:ext>
            </a:extLst>
          </p:cNvPr>
          <p:cNvSpPr txBox="1"/>
          <p:nvPr/>
        </p:nvSpPr>
        <p:spPr>
          <a:xfrm>
            <a:off x="1" y="2"/>
            <a:ext cx="6929846"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用户管理中心</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基本信息</a:t>
            </a:r>
            <a:r>
              <a:rPr lang="en-US" altLang="zh-CN" sz="2099" b="1" dirty="0">
                <a:solidFill>
                  <a:schemeClr val="accent1"/>
                </a:solidFill>
                <a:latin typeface="微软雅黑" pitchFamily="34" charset="-122"/>
                <a:ea typeface="微软雅黑" pitchFamily="34" charset="-122"/>
              </a:rPr>
              <a:t>&amp;</a:t>
            </a:r>
            <a:r>
              <a:rPr lang="zh-CN" altLang="en-US" sz="2099" b="1" dirty="0">
                <a:solidFill>
                  <a:schemeClr val="accent1"/>
                </a:solidFill>
                <a:latin typeface="微软雅黑" pitchFamily="34" charset="-122"/>
                <a:ea typeface="微软雅黑" pitchFamily="34" charset="-122"/>
              </a:rPr>
              <a:t>安全设置</a:t>
            </a:r>
          </a:p>
        </p:txBody>
      </p:sp>
      <p:pic>
        <p:nvPicPr>
          <p:cNvPr id="7" name="图片 6">
            <a:extLst>
              <a:ext uri="{FF2B5EF4-FFF2-40B4-BE49-F238E27FC236}">
                <a16:creationId xmlns:a16="http://schemas.microsoft.com/office/drawing/2014/main" id="{510CCF7C-C1D7-E3BD-834F-03A9C8A34C14}"/>
              </a:ext>
            </a:extLst>
          </p:cNvPr>
          <p:cNvPicPr>
            <a:picLocks noChangeAspect="1"/>
          </p:cNvPicPr>
          <p:nvPr/>
        </p:nvPicPr>
        <p:blipFill>
          <a:blip r:embed="rId2"/>
          <a:stretch>
            <a:fillRect/>
          </a:stretch>
        </p:blipFill>
        <p:spPr>
          <a:xfrm>
            <a:off x="69691" y="954141"/>
            <a:ext cx="4341410" cy="2690395"/>
          </a:xfrm>
          <a:prstGeom prst="rect">
            <a:avLst/>
          </a:prstGeom>
        </p:spPr>
      </p:pic>
      <p:pic>
        <p:nvPicPr>
          <p:cNvPr id="10" name="图片 9">
            <a:extLst>
              <a:ext uri="{FF2B5EF4-FFF2-40B4-BE49-F238E27FC236}">
                <a16:creationId xmlns:a16="http://schemas.microsoft.com/office/drawing/2014/main" id="{BA790897-CE65-5E90-61F3-7676DA342C41}"/>
              </a:ext>
            </a:extLst>
          </p:cNvPr>
          <p:cNvPicPr>
            <a:picLocks noChangeAspect="1"/>
          </p:cNvPicPr>
          <p:nvPr/>
        </p:nvPicPr>
        <p:blipFill>
          <a:blip r:embed="rId3"/>
          <a:stretch>
            <a:fillRect/>
          </a:stretch>
        </p:blipFill>
        <p:spPr>
          <a:xfrm>
            <a:off x="4732901" y="954141"/>
            <a:ext cx="4367369" cy="2690395"/>
          </a:xfrm>
          <a:prstGeom prst="rect">
            <a:avLst/>
          </a:prstGeom>
        </p:spPr>
      </p:pic>
      <p:sp>
        <p:nvSpPr>
          <p:cNvPr id="14" name="文本框 13">
            <a:extLst>
              <a:ext uri="{FF2B5EF4-FFF2-40B4-BE49-F238E27FC236}">
                <a16:creationId xmlns:a16="http://schemas.microsoft.com/office/drawing/2014/main" id="{30BFAA02-1107-B1EE-81EF-51372E928AC7}"/>
              </a:ext>
            </a:extLst>
          </p:cNvPr>
          <p:cNvSpPr txBox="1"/>
          <p:nvPr/>
        </p:nvSpPr>
        <p:spPr>
          <a:xfrm>
            <a:off x="169818" y="4121259"/>
            <a:ext cx="4241283" cy="646331"/>
          </a:xfrm>
          <a:prstGeom prst="rect">
            <a:avLst/>
          </a:prstGeom>
          <a:noFill/>
        </p:spPr>
        <p:txBody>
          <a:bodyPr wrap="square" rtlCol="0">
            <a:spAutoFit/>
          </a:bodyPr>
          <a:lstStyle/>
          <a:p>
            <a:pPr lvl="1"/>
            <a:r>
              <a:rPr lang="zh-CN" altLang="en-US" sz="1800" b="1" dirty="0">
                <a:latin typeface="+mn-ea"/>
              </a:rPr>
              <a:t>基本信息：修改用户的个人资料。</a:t>
            </a:r>
          </a:p>
          <a:p>
            <a:pPr lvl="1"/>
            <a:r>
              <a:rPr lang="zh-CN" altLang="en-US" sz="1800" b="1" dirty="0">
                <a:latin typeface="+mn-ea"/>
              </a:rPr>
              <a:t> </a:t>
            </a:r>
          </a:p>
        </p:txBody>
      </p:sp>
      <p:sp>
        <p:nvSpPr>
          <p:cNvPr id="15" name="文本框 14">
            <a:extLst>
              <a:ext uri="{FF2B5EF4-FFF2-40B4-BE49-F238E27FC236}">
                <a16:creationId xmlns:a16="http://schemas.microsoft.com/office/drawing/2014/main" id="{0E654552-0670-370A-073D-A95ACD3B9054}"/>
              </a:ext>
            </a:extLst>
          </p:cNvPr>
          <p:cNvSpPr txBox="1"/>
          <p:nvPr/>
        </p:nvSpPr>
        <p:spPr>
          <a:xfrm>
            <a:off x="4634926" y="4121259"/>
            <a:ext cx="4241283" cy="369332"/>
          </a:xfrm>
          <a:prstGeom prst="rect">
            <a:avLst/>
          </a:prstGeom>
          <a:noFill/>
        </p:spPr>
        <p:txBody>
          <a:bodyPr wrap="square" rtlCol="0">
            <a:spAutoFit/>
          </a:bodyPr>
          <a:lstStyle/>
          <a:p>
            <a:pPr lvl="1"/>
            <a:r>
              <a:rPr lang="zh-CN" altLang="en-US" b="1" dirty="0">
                <a:latin typeface="+mn-ea"/>
              </a:rPr>
              <a:t>安全设置：调整账户的安全选项。</a:t>
            </a:r>
          </a:p>
        </p:txBody>
      </p:sp>
    </p:spTree>
    <p:extLst>
      <p:ext uri="{BB962C8B-B14F-4D97-AF65-F5344CB8AC3E}">
        <p14:creationId xmlns:p14="http://schemas.microsoft.com/office/powerpoint/2010/main" val="320415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A4AB0-0599-3E12-0009-BCD9B2D563C0}"/>
            </a:ext>
          </a:extLst>
        </p:cNvPr>
        <p:cNvGrpSpPr/>
        <p:nvPr/>
      </p:nvGrpSpPr>
      <p:grpSpPr>
        <a:xfrm>
          <a:off x="0" y="0"/>
          <a:ext cx="0" cy="0"/>
          <a:chOff x="0" y="0"/>
          <a:chExt cx="0" cy="0"/>
        </a:xfrm>
      </p:grpSpPr>
      <p:sp>
        <p:nvSpPr>
          <p:cNvPr id="4" name="文本框 2">
            <a:extLst>
              <a:ext uri="{FF2B5EF4-FFF2-40B4-BE49-F238E27FC236}">
                <a16:creationId xmlns:a16="http://schemas.microsoft.com/office/drawing/2014/main" id="{6030BBBE-60A8-4CDE-7B09-D4A4C80F9A9A}"/>
              </a:ext>
            </a:extLst>
          </p:cNvPr>
          <p:cNvSpPr txBox="1"/>
          <p:nvPr/>
        </p:nvSpPr>
        <p:spPr>
          <a:xfrm>
            <a:off x="0" y="0"/>
            <a:ext cx="3670663"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设置</a:t>
            </a:r>
          </a:p>
        </p:txBody>
      </p:sp>
      <p:pic>
        <p:nvPicPr>
          <p:cNvPr id="5" name="图片 4">
            <a:extLst>
              <a:ext uri="{FF2B5EF4-FFF2-40B4-BE49-F238E27FC236}">
                <a16:creationId xmlns:a16="http://schemas.microsoft.com/office/drawing/2014/main" id="{52F2377E-B22B-E663-8AB9-F37D4F1810AC}"/>
              </a:ext>
            </a:extLst>
          </p:cNvPr>
          <p:cNvPicPr>
            <a:picLocks noChangeAspect="1"/>
          </p:cNvPicPr>
          <p:nvPr/>
        </p:nvPicPr>
        <p:blipFill>
          <a:blip r:embed="rId2"/>
          <a:stretch>
            <a:fillRect/>
          </a:stretch>
        </p:blipFill>
        <p:spPr>
          <a:xfrm>
            <a:off x="154581" y="803365"/>
            <a:ext cx="4265688" cy="2673955"/>
          </a:xfrm>
          <a:prstGeom prst="rect">
            <a:avLst/>
          </a:prstGeom>
        </p:spPr>
      </p:pic>
      <p:pic>
        <p:nvPicPr>
          <p:cNvPr id="9" name="图片 8">
            <a:extLst>
              <a:ext uri="{FF2B5EF4-FFF2-40B4-BE49-F238E27FC236}">
                <a16:creationId xmlns:a16="http://schemas.microsoft.com/office/drawing/2014/main" id="{4C2E5297-7FB8-9073-CB1C-8D37A54B5E71}"/>
              </a:ext>
            </a:extLst>
          </p:cNvPr>
          <p:cNvPicPr>
            <a:picLocks noChangeAspect="1"/>
          </p:cNvPicPr>
          <p:nvPr/>
        </p:nvPicPr>
        <p:blipFill>
          <a:blip r:embed="rId3"/>
          <a:stretch>
            <a:fillRect/>
          </a:stretch>
        </p:blipFill>
        <p:spPr>
          <a:xfrm>
            <a:off x="4723731" y="803365"/>
            <a:ext cx="4265688" cy="2690604"/>
          </a:xfrm>
          <a:prstGeom prst="rect">
            <a:avLst/>
          </a:prstGeom>
        </p:spPr>
      </p:pic>
      <p:sp>
        <p:nvSpPr>
          <p:cNvPr id="10" name="文本框 9">
            <a:extLst>
              <a:ext uri="{FF2B5EF4-FFF2-40B4-BE49-F238E27FC236}">
                <a16:creationId xmlns:a16="http://schemas.microsoft.com/office/drawing/2014/main" id="{4BD283AE-A293-94DC-F5F6-1DAE6CFA31CD}"/>
              </a:ext>
            </a:extLst>
          </p:cNvPr>
          <p:cNvSpPr txBox="1"/>
          <p:nvPr/>
        </p:nvSpPr>
        <p:spPr>
          <a:xfrm>
            <a:off x="280851" y="3657600"/>
            <a:ext cx="4139418" cy="1323439"/>
          </a:xfrm>
          <a:prstGeom prst="rect">
            <a:avLst/>
          </a:prstGeom>
          <a:noFill/>
        </p:spPr>
        <p:txBody>
          <a:bodyPr wrap="square" rtlCol="0">
            <a:spAutoFit/>
          </a:bodyPr>
          <a:lstStyle/>
          <a:p>
            <a:r>
              <a:rPr lang="en-US" altLang="zh-CN" sz="2000" b="1" dirty="0">
                <a:solidFill>
                  <a:srgbClr val="2C2C36"/>
                </a:solidFill>
                <a:latin typeface="+mn-ea"/>
              </a:rPr>
              <a:t>AI</a:t>
            </a:r>
            <a:r>
              <a:rPr lang="zh-CN" altLang="en-US" sz="2000" b="1" dirty="0">
                <a:solidFill>
                  <a:srgbClr val="2C2C36"/>
                </a:solidFill>
                <a:latin typeface="+mn-ea"/>
              </a:rPr>
              <a:t>模型：</a:t>
            </a:r>
            <a:r>
              <a:rPr lang="zh-CN" altLang="en-US" sz="2000" b="1" i="0" dirty="0">
                <a:solidFill>
                  <a:srgbClr val="2C2C36"/>
                </a:solidFill>
                <a:effectLst/>
                <a:latin typeface="+mn-ea"/>
              </a:rPr>
              <a:t>提供了全面的菜谱管理、</a:t>
            </a:r>
            <a:r>
              <a:rPr lang="en-US" altLang="zh-CN" sz="2000" b="1" i="0" dirty="0">
                <a:solidFill>
                  <a:srgbClr val="2C2C36"/>
                </a:solidFill>
                <a:effectLst/>
                <a:latin typeface="+mn-ea"/>
              </a:rPr>
              <a:t>AI</a:t>
            </a:r>
            <a:r>
              <a:rPr lang="zh-CN" altLang="en-US" sz="2000" b="1" i="0" dirty="0">
                <a:solidFill>
                  <a:srgbClr val="2C2C36"/>
                </a:solidFill>
                <a:effectLst/>
                <a:latin typeface="+mn-ea"/>
              </a:rPr>
              <a:t>模型监控和性能优化功能，旨在帮助管理员高效地管理和维护中华小当家后台管理系统</a:t>
            </a:r>
            <a:r>
              <a:rPr lang="zh-CN" altLang="en-US" b="0" i="0" dirty="0">
                <a:solidFill>
                  <a:srgbClr val="2C2C36"/>
                </a:solidFill>
                <a:effectLst/>
                <a:latin typeface="-apple-system"/>
              </a:rPr>
              <a:t>。</a:t>
            </a:r>
            <a:endParaRPr lang="zh-CN" altLang="en-US" dirty="0"/>
          </a:p>
        </p:txBody>
      </p:sp>
      <p:sp>
        <p:nvSpPr>
          <p:cNvPr id="12" name="文本框 11">
            <a:extLst>
              <a:ext uri="{FF2B5EF4-FFF2-40B4-BE49-F238E27FC236}">
                <a16:creationId xmlns:a16="http://schemas.microsoft.com/office/drawing/2014/main" id="{DD42355F-7F07-A7BD-269B-0AA3E2CFC1F2}"/>
              </a:ext>
            </a:extLst>
          </p:cNvPr>
          <p:cNvSpPr txBox="1"/>
          <p:nvPr/>
        </p:nvSpPr>
        <p:spPr>
          <a:xfrm>
            <a:off x="4852851" y="3951514"/>
            <a:ext cx="3638006" cy="731520"/>
          </a:xfrm>
          <a:prstGeom prst="rect">
            <a:avLst/>
          </a:prstGeom>
          <a:noFill/>
        </p:spPr>
        <p:txBody>
          <a:bodyPr wrap="square" rtlCol="0">
            <a:spAutoFit/>
          </a:bodyPr>
          <a:lstStyle/>
          <a:p>
            <a:pPr lvl="1"/>
            <a:r>
              <a:rPr lang="en-US" altLang="zh-CN" sz="2000" b="1" dirty="0">
                <a:latin typeface="+mn-ea"/>
              </a:rPr>
              <a:t>AI</a:t>
            </a:r>
            <a:r>
              <a:rPr lang="zh-CN" altLang="en-US" sz="2000" b="1" dirty="0">
                <a:latin typeface="+mn-ea"/>
              </a:rPr>
              <a:t>问答记录：查看历史上的</a:t>
            </a:r>
            <a:r>
              <a:rPr lang="en-US" altLang="zh-CN" sz="2000" b="1" dirty="0">
                <a:latin typeface="+mn-ea"/>
              </a:rPr>
              <a:t>AI</a:t>
            </a:r>
            <a:r>
              <a:rPr lang="zh-CN" altLang="en-US" sz="2000" b="1" dirty="0">
                <a:latin typeface="+mn-ea"/>
              </a:rPr>
              <a:t>交互记录。</a:t>
            </a:r>
          </a:p>
        </p:txBody>
      </p:sp>
    </p:spTree>
    <p:extLst>
      <p:ext uri="{BB962C8B-B14F-4D97-AF65-F5344CB8AC3E}">
        <p14:creationId xmlns:p14="http://schemas.microsoft.com/office/powerpoint/2010/main" val="210323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DAF666-D6F8-4A15-AD26-E113170F2588}"/>
              </a:ext>
            </a:extLst>
          </p:cNvPr>
          <p:cNvSpPr/>
          <p:nvPr/>
        </p:nvSpPr>
        <p:spPr>
          <a:xfrm>
            <a:off x="0" y="1973178"/>
            <a:ext cx="9144000" cy="15112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p>
        </p:txBody>
      </p:sp>
      <p:pic>
        <p:nvPicPr>
          <p:cNvPr id="4" name="Picture 2" descr="D:\1\83d4f57063662d5418d99f54b2010dd1.png">
            <a:extLst>
              <a:ext uri="{FF2B5EF4-FFF2-40B4-BE49-F238E27FC236}">
                <a16:creationId xmlns:a16="http://schemas.microsoft.com/office/drawing/2014/main" id="{8E2BB2C9-AAEA-4F34-92EC-7D2937FEB946}"/>
              </a:ext>
            </a:extLst>
          </p:cNvPr>
          <p:cNvPicPr>
            <a:picLocks noChangeAspect="1" noChangeArrowheads="1"/>
          </p:cNvPicPr>
          <p:nvPr/>
        </p:nvPicPr>
        <p:blipFill>
          <a:blip r:embed="rId2" cstate="print"/>
          <a:srcRect/>
          <a:stretch>
            <a:fillRect/>
          </a:stretch>
        </p:blipFill>
        <p:spPr bwMode="auto">
          <a:xfrm>
            <a:off x="0" y="1126156"/>
            <a:ext cx="4549791" cy="2849078"/>
          </a:xfrm>
          <a:prstGeom prst="rect">
            <a:avLst/>
          </a:prstGeom>
          <a:noFill/>
        </p:spPr>
      </p:pic>
      <p:sp>
        <p:nvSpPr>
          <p:cNvPr id="7" name="TextBox 4">
            <a:extLst>
              <a:ext uri="{FF2B5EF4-FFF2-40B4-BE49-F238E27FC236}">
                <a16:creationId xmlns:a16="http://schemas.microsoft.com/office/drawing/2014/main" id="{5ACE9B8B-5384-4040-BB2A-D1DFB3A726FD}"/>
              </a:ext>
            </a:extLst>
          </p:cNvPr>
          <p:cNvSpPr>
            <a:spLocks noChangeArrowheads="1"/>
          </p:cNvSpPr>
          <p:nvPr/>
        </p:nvSpPr>
        <p:spPr bwMode="auto">
          <a:xfrm>
            <a:off x="4820281" y="2105163"/>
            <a:ext cx="3798425" cy="679545"/>
          </a:xfrm>
          <a:prstGeom prst="rect">
            <a:avLst/>
          </a:prstGeom>
          <a:noFill/>
          <a:ln w="9525">
            <a:noFill/>
            <a:bevel/>
            <a:headEnd/>
            <a:tailEnd/>
          </a:ln>
        </p:spPr>
        <p:txBody>
          <a:bodyPr wrap="square" lIns="68580" tIns="34290" rIns="68580" bIns="34290">
            <a:spAutoFit/>
          </a:bodyPr>
          <a:lstStyle/>
          <a:p>
            <a:pPr algn="ctr" eaLnBrk="1" hangingPunct="1">
              <a:lnSpc>
                <a:spcPct val="150000"/>
              </a:lnSpc>
              <a:buFont typeface="Arial" pitchFamily="34" charset="0"/>
              <a:buNone/>
            </a:pPr>
            <a:r>
              <a:rPr lang="zh-CN" altLang="en-US" sz="3000" b="1" dirty="0">
                <a:solidFill>
                  <a:schemeClr val="bg1"/>
                </a:solidFill>
                <a:latin typeface="Franklin Gothic Book" pitchFamily="34" charset="0"/>
                <a:ea typeface="微软雅黑" pitchFamily="34" charset="-122"/>
                <a:sym typeface="Franklin Gothic Book" pitchFamily="34" charset="0"/>
              </a:rPr>
              <a:t>项目概要设计展示</a:t>
            </a:r>
            <a:endParaRPr lang="en-US" altLang="en-US" sz="3000" b="1" dirty="0">
              <a:solidFill>
                <a:schemeClr val="bg1"/>
              </a:solidFill>
              <a:latin typeface="Franklin Gothic Book" pitchFamily="34" charset="0"/>
              <a:ea typeface="微软雅黑" pitchFamily="34" charset="-122"/>
              <a:sym typeface="Franklin Gothic Book" pitchFamily="34" charset="0"/>
            </a:endParaRPr>
          </a:p>
        </p:txBody>
      </p:sp>
      <p:sp>
        <p:nvSpPr>
          <p:cNvPr id="2" name="文本框 1">
            <a:extLst>
              <a:ext uri="{FF2B5EF4-FFF2-40B4-BE49-F238E27FC236}">
                <a16:creationId xmlns:a16="http://schemas.microsoft.com/office/drawing/2014/main" id="{F8519563-E2AF-1EB8-B56C-BC75B717844F}"/>
              </a:ext>
            </a:extLst>
          </p:cNvPr>
          <p:cNvSpPr txBox="1"/>
          <p:nvPr/>
        </p:nvSpPr>
        <p:spPr>
          <a:xfrm>
            <a:off x="4820281" y="3039925"/>
            <a:ext cx="3663655" cy="369332"/>
          </a:xfrm>
          <a:prstGeom prst="rect">
            <a:avLst/>
          </a:prstGeom>
          <a:noFill/>
        </p:spPr>
        <p:txBody>
          <a:bodyPr wrap="square" rtlCol="0">
            <a:spAutoFit/>
          </a:bodyPr>
          <a:lstStyle/>
          <a:p>
            <a:pPr algn="ctr"/>
            <a:r>
              <a:rPr lang="en-US" altLang="zh-CN" dirty="0"/>
              <a:t>UML</a:t>
            </a:r>
            <a:r>
              <a:rPr lang="zh-CN" altLang="en-US" dirty="0"/>
              <a:t>设计</a:t>
            </a:r>
            <a:r>
              <a:rPr lang="en-US" altLang="zh-CN" dirty="0"/>
              <a:t>&amp;</a:t>
            </a:r>
            <a:r>
              <a:rPr lang="zh-CN" altLang="en-US" dirty="0"/>
              <a:t>数据库设计</a:t>
            </a:r>
          </a:p>
        </p:txBody>
      </p:sp>
    </p:spTree>
    <p:extLst>
      <p:ext uri="{BB962C8B-B14F-4D97-AF65-F5344CB8AC3E}">
        <p14:creationId xmlns:p14="http://schemas.microsoft.com/office/powerpoint/2010/main" val="134935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79 Forma libre"/>
          <p:cNvSpPr/>
          <p:nvPr/>
        </p:nvSpPr>
        <p:spPr bwMode="auto">
          <a:xfrm>
            <a:off x="2866374" y="1846555"/>
            <a:ext cx="752165" cy="4663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chemeClr val="accent5"/>
            </a:solidFill>
            <a:bevel/>
            <a:headEnd w="med" len="sm"/>
            <a:tailEnd type="oval" w="med" len="med"/>
          </a:ln>
        </p:spPr>
        <p:txBody>
          <a:bodyPr lIns="89126" tIns="44540" rIns="89126" bIns="44540" rtlCol="0" anchor="ctr"/>
          <a:lstStyle/>
          <a:p>
            <a:pPr algn="ctr" defTabSz="890984"/>
            <a:endParaRPr lang="es-SV" sz="700">
              <a:solidFill>
                <a:srgbClr val="000000"/>
              </a:solidFill>
              <a:latin typeface="Trebuchet MS" panose="020B0603020202020204" pitchFamily="34" charset="0"/>
            </a:endParaRPr>
          </a:p>
        </p:txBody>
      </p:sp>
      <p:sp>
        <p:nvSpPr>
          <p:cNvPr id="26" name="79 Forma libre"/>
          <p:cNvSpPr/>
          <p:nvPr/>
        </p:nvSpPr>
        <p:spPr bwMode="auto">
          <a:xfrm>
            <a:off x="3645362" y="1517924"/>
            <a:ext cx="752165" cy="4663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chemeClr val="accent5"/>
            </a:solidFill>
            <a:bevel/>
            <a:headEnd w="med" len="sm"/>
            <a:tailEnd type="oval" w="med" len="med"/>
          </a:ln>
        </p:spPr>
        <p:txBody>
          <a:bodyPr lIns="89126" tIns="44540" rIns="89126" bIns="44540" rtlCol="0" anchor="ctr"/>
          <a:lstStyle/>
          <a:p>
            <a:pPr algn="ctr" defTabSz="890984"/>
            <a:endParaRPr lang="es-SV" sz="700">
              <a:solidFill>
                <a:srgbClr val="000000"/>
              </a:solidFill>
              <a:latin typeface="Trebuchet MS" panose="020B0603020202020204" pitchFamily="34" charset="0"/>
            </a:endParaRPr>
          </a:p>
        </p:txBody>
      </p:sp>
      <p:sp>
        <p:nvSpPr>
          <p:cNvPr id="27" name="79 Forma libre"/>
          <p:cNvSpPr/>
          <p:nvPr/>
        </p:nvSpPr>
        <p:spPr bwMode="auto">
          <a:xfrm>
            <a:off x="4424351" y="1235060"/>
            <a:ext cx="752165" cy="4663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chemeClr val="accent5"/>
            </a:solidFill>
            <a:bevel/>
            <a:headEnd w="med" len="sm"/>
            <a:tailEnd type="oval" w="med" len="med"/>
          </a:ln>
        </p:spPr>
        <p:txBody>
          <a:bodyPr lIns="89126" tIns="44540" rIns="89126" bIns="44540" rtlCol="0" anchor="ctr"/>
          <a:lstStyle/>
          <a:p>
            <a:pPr algn="ctr" defTabSz="890984"/>
            <a:endParaRPr lang="es-SV" sz="700">
              <a:solidFill>
                <a:srgbClr val="000000"/>
              </a:solidFill>
              <a:latin typeface="Trebuchet MS" panose="020B0603020202020204" pitchFamily="34" charset="0"/>
            </a:endParaRPr>
          </a:p>
        </p:txBody>
      </p:sp>
      <p:sp>
        <p:nvSpPr>
          <p:cNvPr id="28" name="79 Forma libre"/>
          <p:cNvSpPr/>
          <p:nvPr/>
        </p:nvSpPr>
        <p:spPr bwMode="auto">
          <a:xfrm>
            <a:off x="5203338" y="946997"/>
            <a:ext cx="752165" cy="4663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chemeClr val="accent5"/>
            </a:solidFill>
            <a:bevel/>
            <a:headEnd w="med" len="sm"/>
            <a:tailEnd type="oval" w="med" len="med"/>
          </a:ln>
        </p:spPr>
        <p:txBody>
          <a:bodyPr lIns="89126" tIns="44540" rIns="89126" bIns="44540" rtlCol="0" anchor="ctr"/>
          <a:lstStyle/>
          <a:p>
            <a:pPr algn="ctr" defTabSz="890984"/>
            <a:endParaRPr lang="es-SV" sz="700">
              <a:solidFill>
                <a:srgbClr val="000000"/>
              </a:solidFill>
              <a:latin typeface="Trebuchet MS" panose="020B0603020202020204" pitchFamily="34" charset="0"/>
            </a:endParaRPr>
          </a:p>
        </p:txBody>
      </p:sp>
      <p:sp>
        <p:nvSpPr>
          <p:cNvPr id="29" name="79 Forma libre"/>
          <p:cNvSpPr/>
          <p:nvPr/>
        </p:nvSpPr>
        <p:spPr bwMode="auto">
          <a:xfrm>
            <a:off x="2114209" y="2166197"/>
            <a:ext cx="752165" cy="4663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chemeClr val="accent5"/>
            </a:solidFill>
            <a:bevel/>
            <a:headEnd w="med" len="sm"/>
            <a:tailEnd type="oval" w="med" len="med"/>
          </a:ln>
        </p:spPr>
        <p:txBody>
          <a:bodyPr lIns="89126" tIns="44540" rIns="89126" bIns="44540" rtlCol="0" anchor="ctr"/>
          <a:lstStyle/>
          <a:p>
            <a:pPr algn="ctr" defTabSz="890984"/>
            <a:endParaRPr lang="es-SV" sz="700">
              <a:solidFill>
                <a:srgbClr val="000000"/>
              </a:solidFill>
              <a:latin typeface="Trebuchet MS" panose="020B0603020202020204" pitchFamily="34" charset="0"/>
            </a:endParaRPr>
          </a:p>
        </p:txBody>
      </p:sp>
      <p:sp>
        <p:nvSpPr>
          <p:cNvPr id="30" name="Textbox 1"/>
          <p:cNvSpPr/>
          <p:nvPr/>
        </p:nvSpPr>
        <p:spPr>
          <a:xfrm>
            <a:off x="1535767" y="1788216"/>
            <a:ext cx="850445" cy="348932"/>
          </a:xfrm>
          <a:prstGeom prst="rect">
            <a:avLst/>
          </a:prstGeom>
        </p:spPr>
        <p:txBody>
          <a:bodyPr wrap="square" lIns="89126" tIns="44540" rIns="89126" bIns="44540">
            <a:spAutoFit/>
          </a:bodyPr>
          <a:lstStyle/>
          <a:p>
            <a:pPr algn="ctr" defTabSz="890984">
              <a:lnSpc>
                <a:spcPct val="114000"/>
              </a:lnSpc>
            </a:pP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用例图</a:t>
            </a:r>
            <a:endParaRPr 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Textbox 1"/>
          <p:cNvSpPr/>
          <p:nvPr/>
        </p:nvSpPr>
        <p:spPr>
          <a:xfrm>
            <a:off x="2338976" y="1408335"/>
            <a:ext cx="850445" cy="348932"/>
          </a:xfrm>
          <a:prstGeom prst="rect">
            <a:avLst/>
          </a:prstGeom>
        </p:spPr>
        <p:txBody>
          <a:bodyPr wrap="square" lIns="89126" tIns="44540" rIns="89126" bIns="44540">
            <a:spAutoFit/>
          </a:bodyPr>
          <a:lstStyle/>
          <a:p>
            <a:pPr algn="ctr" defTabSz="890984">
              <a:lnSpc>
                <a:spcPct val="114000"/>
              </a:lnSpc>
            </a:pP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活动图</a:t>
            </a:r>
            <a:endParaRPr 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2" name="Textbox 1"/>
          <p:cNvSpPr/>
          <p:nvPr/>
        </p:nvSpPr>
        <p:spPr>
          <a:xfrm>
            <a:off x="3121205" y="1140187"/>
            <a:ext cx="850445" cy="348932"/>
          </a:xfrm>
          <a:prstGeom prst="rect">
            <a:avLst/>
          </a:prstGeom>
        </p:spPr>
        <p:txBody>
          <a:bodyPr wrap="square" lIns="89126" tIns="44540" rIns="89126" bIns="44540">
            <a:spAutoFit/>
          </a:bodyPr>
          <a:lstStyle/>
          <a:p>
            <a:pPr algn="ctr" defTabSz="890984">
              <a:lnSpc>
                <a:spcPct val="114000"/>
              </a:lnSpc>
            </a:pPr>
            <a:r>
              <a:rPr lang="zh-CN" alt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rPr>
              <a:t>类图</a:t>
            </a:r>
            <a:endParaRPr 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3" name="Textbox 1"/>
          <p:cNvSpPr/>
          <p:nvPr/>
        </p:nvSpPr>
        <p:spPr>
          <a:xfrm>
            <a:off x="3914260" y="831234"/>
            <a:ext cx="850445" cy="348932"/>
          </a:xfrm>
          <a:prstGeom prst="rect">
            <a:avLst/>
          </a:prstGeom>
        </p:spPr>
        <p:txBody>
          <a:bodyPr wrap="square" lIns="89126" tIns="44540" rIns="89126" bIns="44540">
            <a:spAutoFit/>
          </a:bodyPr>
          <a:lstStyle/>
          <a:p>
            <a:pPr algn="ctr" defTabSz="890984">
              <a:lnSpc>
                <a:spcPct val="114000"/>
              </a:lnSpc>
            </a:pP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时序图</a:t>
            </a:r>
            <a:endParaRPr 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4" name="Textbox 1"/>
          <p:cNvSpPr/>
          <p:nvPr/>
        </p:nvSpPr>
        <p:spPr>
          <a:xfrm>
            <a:off x="4707315" y="576404"/>
            <a:ext cx="850445" cy="348932"/>
          </a:xfrm>
          <a:prstGeom prst="rect">
            <a:avLst/>
          </a:prstGeom>
        </p:spPr>
        <p:txBody>
          <a:bodyPr wrap="square" lIns="89126" tIns="44540" rIns="89126" bIns="44540">
            <a:spAutoFit/>
          </a:bodyPr>
          <a:lstStyle/>
          <a:p>
            <a:pPr algn="ctr" defTabSz="890984">
              <a:lnSpc>
                <a:spcPct val="114000"/>
              </a:lnSpc>
            </a:pP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协作图</a:t>
            </a:r>
            <a:endParaRPr lang="en-US" sz="1600" b="1" dirty="0">
              <a:solidFill>
                <a:schemeClr val="tx1">
                  <a:lumMod val="75000"/>
                  <a:lumOff val="25000"/>
                </a:schemeClr>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6" name="7 Paralelogramo"/>
          <p:cNvSpPr/>
          <p:nvPr/>
        </p:nvSpPr>
        <p:spPr bwMode="auto">
          <a:xfrm>
            <a:off x="2157640" y="2573228"/>
            <a:ext cx="1095927" cy="973486"/>
          </a:xfrm>
          <a:custGeom>
            <a:avLst/>
            <a:gdLst/>
            <a:ahLst/>
            <a:cxnLst/>
            <a:rect l="l" t="t" r="r" b="b"/>
            <a:pathLst>
              <a:path w="2922661" h="2595463">
                <a:moveTo>
                  <a:pt x="1556371" y="0"/>
                </a:moveTo>
                <a:lnTo>
                  <a:pt x="2922661" y="247650"/>
                </a:lnTo>
                <a:lnTo>
                  <a:pt x="1520331" y="2595463"/>
                </a:lnTo>
                <a:lnTo>
                  <a:pt x="0" y="2595463"/>
                </a:lnTo>
                <a:close/>
              </a:path>
            </a:pathLst>
          </a:custGeom>
          <a:solidFill>
            <a:schemeClr val="accent1"/>
          </a:solidFill>
          <a:ln>
            <a:noFill/>
          </a:ln>
          <a:effectLst/>
        </p:spPr>
        <p:txBody>
          <a:bodyPr lIns="0" tIns="0" rIns="0" bIns="0" rtlCol="0" anchor="ctr"/>
          <a:lstStyle/>
          <a:p>
            <a:pPr algn="ctr" defTabSz="890984"/>
            <a:endParaRPr lang="es-SV" sz="700">
              <a:solidFill>
                <a:srgbClr val="000000"/>
              </a:solidFill>
            </a:endParaRPr>
          </a:p>
        </p:txBody>
      </p:sp>
      <p:sp>
        <p:nvSpPr>
          <p:cNvPr id="13" name="12 Paralelogramo"/>
          <p:cNvSpPr/>
          <p:nvPr/>
        </p:nvSpPr>
        <p:spPr bwMode="auto">
          <a:xfrm>
            <a:off x="5904148" y="950717"/>
            <a:ext cx="1327740" cy="2590152"/>
          </a:xfrm>
          <a:custGeom>
            <a:avLst/>
            <a:gdLst/>
            <a:ahLst/>
            <a:cxnLst/>
            <a:rect l="l" t="t" r="r" b="b"/>
            <a:pathLst>
              <a:path w="3540870" h="6905743">
                <a:moveTo>
                  <a:pt x="3207396" y="0"/>
                </a:moveTo>
                <a:lnTo>
                  <a:pt x="3540870" y="1029640"/>
                </a:lnTo>
                <a:lnTo>
                  <a:pt x="1387398" y="6905743"/>
                </a:lnTo>
                <a:lnTo>
                  <a:pt x="0" y="6741437"/>
                </a:lnTo>
                <a:lnTo>
                  <a:pt x="2093940" y="1029640"/>
                </a:lnTo>
                <a:lnTo>
                  <a:pt x="2094023" y="1029640"/>
                </a:lnTo>
                <a:lnTo>
                  <a:pt x="2259018" y="587692"/>
                </a:lnTo>
                <a:close/>
              </a:path>
            </a:pathLst>
          </a:custGeom>
          <a:solidFill>
            <a:schemeClr val="accent2"/>
          </a:solidFill>
          <a:ln>
            <a:noFill/>
          </a:ln>
          <a:effectLst/>
        </p:spPr>
        <p:txBody>
          <a:bodyPr lIns="0" tIns="0" rIns="0" bIns="0" rtlCol="0" anchor="ctr"/>
          <a:lstStyle/>
          <a:p>
            <a:pPr algn="ctr" defTabSz="890984"/>
            <a:endParaRPr lang="es-SV" sz="600">
              <a:solidFill>
                <a:srgbClr val="000000"/>
              </a:solidFill>
            </a:endParaRPr>
          </a:p>
        </p:txBody>
      </p:sp>
      <p:sp>
        <p:nvSpPr>
          <p:cNvPr id="12" name="11 Paralelogramo"/>
          <p:cNvSpPr/>
          <p:nvPr/>
        </p:nvSpPr>
        <p:spPr bwMode="auto">
          <a:xfrm>
            <a:off x="5121539" y="1336828"/>
            <a:ext cx="1286665" cy="2203964"/>
          </a:xfrm>
          <a:custGeom>
            <a:avLst/>
            <a:gdLst>
              <a:gd name="connsiteX0" fmla="*/ 0 w 3600400"/>
              <a:gd name="connsiteY0" fmla="*/ 5876103 h 5876103"/>
              <a:gd name="connsiteX1" fmla="*/ 2084884 w 3600400"/>
              <a:gd name="connsiteY1" fmla="*/ 0 h 5876103"/>
              <a:gd name="connsiteX2" fmla="*/ 3600400 w 3600400"/>
              <a:gd name="connsiteY2" fmla="*/ 0 h 5876103"/>
              <a:gd name="connsiteX3" fmla="*/ 1515516 w 3600400"/>
              <a:gd name="connsiteY3" fmla="*/ 5876103 h 5876103"/>
              <a:gd name="connsiteX4" fmla="*/ 0 w 3600400"/>
              <a:gd name="connsiteY4" fmla="*/ 5876103 h 5876103"/>
              <a:gd name="connsiteX0" fmla="*/ 0 w 3519437"/>
              <a:gd name="connsiteY0" fmla="*/ 5645122 h 5876103"/>
              <a:gd name="connsiteX1" fmla="*/ 2003921 w 3519437"/>
              <a:gd name="connsiteY1" fmla="*/ 0 h 5876103"/>
              <a:gd name="connsiteX2" fmla="*/ 3519437 w 3519437"/>
              <a:gd name="connsiteY2" fmla="*/ 0 h 5876103"/>
              <a:gd name="connsiteX3" fmla="*/ 1434553 w 3519437"/>
              <a:gd name="connsiteY3" fmla="*/ 5876103 h 5876103"/>
              <a:gd name="connsiteX4" fmla="*/ 0 w 3519437"/>
              <a:gd name="connsiteY4" fmla="*/ 5645122 h 5876103"/>
              <a:gd name="connsiteX0" fmla="*/ 0 w 3431330"/>
              <a:gd name="connsiteY0" fmla="*/ 5645122 h 5876103"/>
              <a:gd name="connsiteX1" fmla="*/ 2003921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 name="connsiteX0" fmla="*/ 0 w 3431330"/>
              <a:gd name="connsiteY0" fmla="*/ 5645122 h 5876103"/>
              <a:gd name="connsiteX1" fmla="*/ 1994396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330" h="5876103">
                <a:moveTo>
                  <a:pt x="0" y="5645122"/>
                </a:moveTo>
                <a:lnTo>
                  <a:pt x="1994396" y="0"/>
                </a:lnTo>
                <a:lnTo>
                  <a:pt x="3431330" y="245269"/>
                </a:lnTo>
                <a:lnTo>
                  <a:pt x="1434553" y="5876103"/>
                </a:lnTo>
                <a:lnTo>
                  <a:pt x="0" y="5645122"/>
                </a:lnTo>
                <a:close/>
              </a:path>
            </a:pathLst>
          </a:custGeom>
          <a:solidFill>
            <a:schemeClr val="accent1"/>
          </a:solidFill>
          <a:ln>
            <a:noFill/>
          </a:ln>
          <a:effectLst/>
        </p:spPr>
        <p:txBody>
          <a:bodyPr lIns="0" tIns="0" rIns="0" bIns="0" rtlCol="0" anchor="ctr"/>
          <a:lstStyle/>
          <a:p>
            <a:pPr algn="ctr" defTabSz="890984"/>
            <a:endParaRPr lang="es-SV" sz="700">
              <a:solidFill>
                <a:srgbClr val="000000"/>
              </a:solidFill>
            </a:endParaRPr>
          </a:p>
        </p:txBody>
      </p:sp>
      <p:sp>
        <p:nvSpPr>
          <p:cNvPr id="10" name="9 Paralelogramo"/>
          <p:cNvSpPr/>
          <p:nvPr/>
        </p:nvSpPr>
        <p:spPr bwMode="auto">
          <a:xfrm>
            <a:off x="4319972" y="1628544"/>
            <a:ext cx="1282201" cy="1916108"/>
          </a:xfrm>
          <a:custGeom>
            <a:avLst/>
            <a:gdLst>
              <a:gd name="connsiteX0" fmla="*/ 0 w 3600400"/>
              <a:gd name="connsiteY0" fmla="*/ 5111018 h 5111018"/>
              <a:gd name="connsiteX1" fmla="*/ 2084884 w 3600400"/>
              <a:gd name="connsiteY1" fmla="*/ 0 h 5111018"/>
              <a:gd name="connsiteX2" fmla="*/ 3600400 w 3600400"/>
              <a:gd name="connsiteY2" fmla="*/ 0 h 5111018"/>
              <a:gd name="connsiteX3" fmla="*/ 1515516 w 3600400"/>
              <a:gd name="connsiteY3" fmla="*/ 5111018 h 5111018"/>
              <a:gd name="connsiteX4" fmla="*/ 0 w 3600400"/>
              <a:gd name="connsiteY4" fmla="*/ 5111018 h 5111018"/>
              <a:gd name="connsiteX0" fmla="*/ 0 w 3507531"/>
              <a:gd name="connsiteY0" fmla="*/ 5111018 h 5111018"/>
              <a:gd name="connsiteX1" fmla="*/ 2084884 w 3507531"/>
              <a:gd name="connsiteY1" fmla="*/ 0 h 5111018"/>
              <a:gd name="connsiteX2" fmla="*/ 3507531 w 3507531"/>
              <a:gd name="connsiteY2" fmla="*/ 228600 h 5111018"/>
              <a:gd name="connsiteX3" fmla="*/ 1515516 w 3507531"/>
              <a:gd name="connsiteY3" fmla="*/ 5111018 h 5111018"/>
              <a:gd name="connsiteX4" fmla="*/ 0 w 3507531"/>
              <a:gd name="connsiteY4" fmla="*/ 5111018 h 5111018"/>
              <a:gd name="connsiteX0" fmla="*/ 0 w 3507531"/>
              <a:gd name="connsiteY0" fmla="*/ 5108637 h 5108637"/>
              <a:gd name="connsiteX1" fmla="*/ 2077741 w 3507531"/>
              <a:gd name="connsiteY1" fmla="*/ 0 h 5108637"/>
              <a:gd name="connsiteX2" fmla="*/ 3507531 w 3507531"/>
              <a:gd name="connsiteY2" fmla="*/ 226219 h 5108637"/>
              <a:gd name="connsiteX3" fmla="*/ 1515516 w 3507531"/>
              <a:gd name="connsiteY3" fmla="*/ 5108637 h 5108637"/>
              <a:gd name="connsiteX4" fmla="*/ 0 w 3507531"/>
              <a:gd name="connsiteY4" fmla="*/ 5108637 h 5108637"/>
              <a:gd name="connsiteX0" fmla="*/ 0 w 3419425"/>
              <a:gd name="connsiteY0" fmla="*/ 4891943 h 5108637"/>
              <a:gd name="connsiteX1" fmla="*/ 1989635 w 3419425"/>
              <a:gd name="connsiteY1" fmla="*/ 0 h 5108637"/>
              <a:gd name="connsiteX2" fmla="*/ 3419425 w 3419425"/>
              <a:gd name="connsiteY2" fmla="*/ 226219 h 5108637"/>
              <a:gd name="connsiteX3" fmla="*/ 1427410 w 3419425"/>
              <a:gd name="connsiteY3" fmla="*/ 5108637 h 5108637"/>
              <a:gd name="connsiteX4" fmla="*/ 0 w 3419425"/>
              <a:gd name="connsiteY4" fmla="*/ 4891943 h 510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425" h="5108637">
                <a:moveTo>
                  <a:pt x="0" y="4891943"/>
                </a:moveTo>
                <a:lnTo>
                  <a:pt x="1989635" y="0"/>
                </a:lnTo>
                <a:lnTo>
                  <a:pt x="3419425" y="226219"/>
                </a:lnTo>
                <a:lnTo>
                  <a:pt x="1427410" y="5108637"/>
                </a:lnTo>
                <a:lnTo>
                  <a:pt x="0" y="4891943"/>
                </a:lnTo>
                <a:close/>
              </a:path>
            </a:pathLst>
          </a:custGeom>
          <a:solidFill>
            <a:schemeClr val="accent4"/>
          </a:solidFill>
          <a:ln>
            <a:noFill/>
          </a:ln>
          <a:effectLst/>
        </p:spPr>
        <p:txBody>
          <a:bodyPr lIns="0" tIns="0" rIns="0" bIns="0" rtlCol="0" anchor="ctr"/>
          <a:lstStyle/>
          <a:p>
            <a:pPr algn="ctr" defTabSz="890984"/>
            <a:endParaRPr lang="es-SV" sz="700">
              <a:solidFill>
                <a:srgbClr val="000000"/>
              </a:solidFill>
            </a:endParaRPr>
          </a:p>
        </p:txBody>
      </p:sp>
      <p:sp>
        <p:nvSpPr>
          <p:cNvPr id="9" name="8 Paralelogramo"/>
          <p:cNvSpPr/>
          <p:nvPr/>
        </p:nvSpPr>
        <p:spPr bwMode="auto">
          <a:xfrm>
            <a:off x="3548404" y="1910752"/>
            <a:ext cx="1271336" cy="1629969"/>
          </a:xfrm>
          <a:custGeom>
            <a:avLst/>
            <a:gdLst>
              <a:gd name="connsiteX0" fmla="*/ 0 w 3600000"/>
              <a:gd name="connsiteY0" fmla="*/ 4345746 h 4345746"/>
              <a:gd name="connsiteX1" fmla="*/ 2103696 w 3600000"/>
              <a:gd name="connsiteY1" fmla="*/ 0 h 4345746"/>
              <a:gd name="connsiteX2" fmla="*/ 3600000 w 3600000"/>
              <a:gd name="connsiteY2" fmla="*/ 0 h 4345746"/>
              <a:gd name="connsiteX3" fmla="*/ 1496304 w 3600000"/>
              <a:gd name="connsiteY3" fmla="*/ 4345746 h 4345746"/>
              <a:gd name="connsiteX4" fmla="*/ 0 w 3600000"/>
              <a:gd name="connsiteY4" fmla="*/ 4345746 h 4345746"/>
              <a:gd name="connsiteX0" fmla="*/ 0 w 3490462"/>
              <a:gd name="connsiteY0" fmla="*/ 4345746 h 4345746"/>
              <a:gd name="connsiteX1" fmla="*/ 2103696 w 3490462"/>
              <a:gd name="connsiteY1" fmla="*/ 0 h 4345746"/>
              <a:gd name="connsiteX2" fmla="*/ 3490462 w 3490462"/>
              <a:gd name="connsiteY2" fmla="*/ 223838 h 4345746"/>
              <a:gd name="connsiteX3" fmla="*/ 1496304 w 3490462"/>
              <a:gd name="connsiteY3" fmla="*/ 4345746 h 4345746"/>
              <a:gd name="connsiteX4" fmla="*/ 0 w 3490462"/>
              <a:gd name="connsiteY4" fmla="*/ 4345746 h 4345746"/>
              <a:gd name="connsiteX0" fmla="*/ 0 w 3390450"/>
              <a:gd name="connsiteY0" fmla="*/ 4138577 h 4345746"/>
              <a:gd name="connsiteX1" fmla="*/ 2003684 w 3390450"/>
              <a:gd name="connsiteY1" fmla="*/ 0 h 4345746"/>
              <a:gd name="connsiteX2" fmla="*/ 3390450 w 3390450"/>
              <a:gd name="connsiteY2" fmla="*/ 223838 h 4345746"/>
              <a:gd name="connsiteX3" fmla="*/ 1396292 w 3390450"/>
              <a:gd name="connsiteY3" fmla="*/ 4345746 h 4345746"/>
              <a:gd name="connsiteX4" fmla="*/ 0 w 3390450"/>
              <a:gd name="connsiteY4" fmla="*/ 4138577 h 4345746"/>
              <a:gd name="connsiteX0" fmla="*/ 0 w 3390450"/>
              <a:gd name="connsiteY0" fmla="*/ 4138577 h 4345746"/>
              <a:gd name="connsiteX1" fmla="*/ 1984634 w 3390450"/>
              <a:gd name="connsiteY1" fmla="*/ 0 h 4345746"/>
              <a:gd name="connsiteX2" fmla="*/ 3390450 w 3390450"/>
              <a:gd name="connsiteY2" fmla="*/ 223838 h 4345746"/>
              <a:gd name="connsiteX3" fmla="*/ 1396292 w 3390450"/>
              <a:gd name="connsiteY3" fmla="*/ 4345746 h 4345746"/>
              <a:gd name="connsiteX4" fmla="*/ 0 w 3390450"/>
              <a:gd name="connsiteY4" fmla="*/ 4138577 h 4345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450" h="4345746">
                <a:moveTo>
                  <a:pt x="0" y="4138577"/>
                </a:moveTo>
                <a:lnTo>
                  <a:pt x="1984634" y="0"/>
                </a:lnTo>
                <a:lnTo>
                  <a:pt x="3390450" y="223838"/>
                </a:lnTo>
                <a:lnTo>
                  <a:pt x="1396292" y="4345746"/>
                </a:lnTo>
                <a:lnTo>
                  <a:pt x="0" y="4138577"/>
                </a:lnTo>
                <a:close/>
              </a:path>
            </a:pathLst>
          </a:custGeom>
          <a:solidFill>
            <a:schemeClr val="accent3"/>
          </a:solidFill>
          <a:ln>
            <a:noFill/>
          </a:ln>
          <a:effectLst/>
        </p:spPr>
        <p:txBody>
          <a:bodyPr lIns="0" tIns="0" rIns="0" bIns="0" rtlCol="0" anchor="ctr"/>
          <a:lstStyle/>
          <a:p>
            <a:pPr algn="ctr" defTabSz="890984"/>
            <a:endParaRPr lang="es-SV" sz="700">
              <a:solidFill>
                <a:srgbClr val="000000"/>
              </a:solidFill>
            </a:endParaRPr>
          </a:p>
        </p:txBody>
      </p:sp>
      <p:sp>
        <p:nvSpPr>
          <p:cNvPr id="8" name="7 Paralelogramo"/>
          <p:cNvSpPr/>
          <p:nvPr/>
        </p:nvSpPr>
        <p:spPr bwMode="auto">
          <a:xfrm>
            <a:off x="2786145" y="2236388"/>
            <a:ext cx="1237556" cy="1304406"/>
          </a:xfrm>
          <a:custGeom>
            <a:avLst/>
            <a:gdLst>
              <a:gd name="connsiteX0" fmla="*/ 0 w 3600400"/>
              <a:gd name="connsiteY0" fmla="*/ 3477743 h 3477743"/>
              <a:gd name="connsiteX1" fmla="*/ 2086472 w 3600400"/>
              <a:gd name="connsiteY1" fmla="*/ 0 h 3477743"/>
              <a:gd name="connsiteX2" fmla="*/ 3600400 w 3600400"/>
              <a:gd name="connsiteY2" fmla="*/ 0 h 3477743"/>
              <a:gd name="connsiteX3" fmla="*/ 1513928 w 3600400"/>
              <a:gd name="connsiteY3" fmla="*/ 3477743 h 3477743"/>
              <a:gd name="connsiteX4" fmla="*/ 0 w 3600400"/>
              <a:gd name="connsiteY4" fmla="*/ 3477743 h 3477743"/>
              <a:gd name="connsiteX0" fmla="*/ 0 w 3448000"/>
              <a:gd name="connsiteY0" fmla="*/ 3225331 h 3477743"/>
              <a:gd name="connsiteX1" fmla="*/ 1934072 w 3448000"/>
              <a:gd name="connsiteY1" fmla="*/ 0 h 3477743"/>
              <a:gd name="connsiteX2" fmla="*/ 3448000 w 3448000"/>
              <a:gd name="connsiteY2" fmla="*/ 0 h 3477743"/>
              <a:gd name="connsiteX3" fmla="*/ 1361528 w 3448000"/>
              <a:gd name="connsiteY3" fmla="*/ 3477743 h 3477743"/>
              <a:gd name="connsiteX4" fmla="*/ 0 w 3448000"/>
              <a:gd name="connsiteY4" fmla="*/ 3225331 h 3477743"/>
              <a:gd name="connsiteX0" fmla="*/ 0 w 3300362"/>
              <a:gd name="connsiteY0" fmla="*/ 3225331 h 3477743"/>
              <a:gd name="connsiteX1" fmla="*/ 1934072 w 3300362"/>
              <a:gd name="connsiteY1" fmla="*/ 0 h 3477743"/>
              <a:gd name="connsiteX2" fmla="*/ 3300362 w 3300362"/>
              <a:gd name="connsiteY2" fmla="*/ 247650 h 3477743"/>
              <a:gd name="connsiteX3" fmla="*/ 1361528 w 3300362"/>
              <a:gd name="connsiteY3" fmla="*/ 3477743 h 3477743"/>
              <a:gd name="connsiteX4" fmla="*/ 0 w 3300362"/>
              <a:gd name="connsiteY4" fmla="*/ 3225331 h 3477743"/>
              <a:gd name="connsiteX0" fmla="*/ 0 w 3300362"/>
              <a:gd name="connsiteY0" fmla="*/ 3225331 h 3477743"/>
              <a:gd name="connsiteX1" fmla="*/ 1934072 w 3300362"/>
              <a:gd name="connsiteY1" fmla="*/ 0 h 3477743"/>
              <a:gd name="connsiteX2" fmla="*/ 3300362 w 3300362"/>
              <a:gd name="connsiteY2" fmla="*/ 247650 h 3477743"/>
              <a:gd name="connsiteX3" fmla="*/ 1371053 w 3300362"/>
              <a:gd name="connsiteY3" fmla="*/ 3477743 h 3477743"/>
              <a:gd name="connsiteX4" fmla="*/ 0 w 3300362"/>
              <a:gd name="connsiteY4" fmla="*/ 3225331 h 347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362" h="3477743">
                <a:moveTo>
                  <a:pt x="0" y="3225331"/>
                </a:moveTo>
                <a:lnTo>
                  <a:pt x="1934072" y="0"/>
                </a:lnTo>
                <a:lnTo>
                  <a:pt x="3300362" y="247650"/>
                </a:lnTo>
                <a:lnTo>
                  <a:pt x="1371053" y="3477743"/>
                </a:lnTo>
                <a:lnTo>
                  <a:pt x="0" y="3225331"/>
                </a:lnTo>
                <a:close/>
              </a:path>
            </a:pathLst>
          </a:custGeom>
          <a:solidFill>
            <a:schemeClr val="accent2"/>
          </a:solidFill>
          <a:ln>
            <a:noFill/>
          </a:ln>
          <a:effectLst/>
        </p:spPr>
        <p:txBody>
          <a:bodyPr lIns="0" tIns="0" rIns="0" bIns="0" rtlCol="0" anchor="ctr"/>
          <a:lstStyle/>
          <a:p>
            <a:pPr algn="ctr" defTabSz="890984"/>
            <a:endParaRPr lang="es-SV" sz="700">
              <a:solidFill>
                <a:srgbClr val="000000"/>
              </a:solidFill>
            </a:endParaRPr>
          </a:p>
        </p:txBody>
      </p:sp>
      <p:sp>
        <p:nvSpPr>
          <p:cNvPr id="4" name="3 Redondear rectángulo de esquina diagonal"/>
          <p:cNvSpPr/>
          <p:nvPr/>
        </p:nvSpPr>
        <p:spPr bwMode="auto">
          <a:xfrm flipH="1">
            <a:off x="3509438" y="2236388"/>
            <a:ext cx="573776" cy="1304406"/>
          </a:xfrm>
          <a:prstGeom prst="round2DiagRect">
            <a:avLst>
              <a:gd name="adj1" fmla="val 32602"/>
              <a:gd name="adj2" fmla="val 0"/>
            </a:avLst>
          </a:prstGeom>
          <a:solidFill>
            <a:schemeClr val="accent2"/>
          </a:solidFill>
          <a:ln w="3175" cap="rnd" cmpd="sng">
            <a:noFill/>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25230" tIns="12615" rIns="25230" bIns="12615" rtlCol="0" anchor="b"/>
          <a:lstStyle/>
          <a:p>
            <a:pPr algn="ctr" defTabSz="890984"/>
            <a:r>
              <a:rPr lang="es-MX"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SV"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4 Redondear rectángulo de esquina diagonal"/>
          <p:cNvSpPr/>
          <p:nvPr/>
        </p:nvSpPr>
        <p:spPr bwMode="auto">
          <a:xfrm flipH="1">
            <a:off x="4289874" y="1910752"/>
            <a:ext cx="573776" cy="1630039"/>
          </a:xfrm>
          <a:prstGeom prst="round2DiagRect">
            <a:avLst>
              <a:gd name="adj1" fmla="val 32602"/>
              <a:gd name="adj2" fmla="val 0"/>
            </a:avLst>
          </a:prstGeom>
          <a:solidFill>
            <a:schemeClr val="accent3"/>
          </a:solidFill>
          <a:ln w="3175" cap="rnd" cmpd="sng">
            <a:noFill/>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25230" tIns="12615" rIns="25230" bIns="12615" rtlCol="0" anchor="b"/>
          <a:lstStyle/>
          <a:p>
            <a:pPr algn="ctr" defTabSz="890984"/>
            <a:r>
              <a:rPr lang="es-MX"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03</a:t>
            </a:r>
            <a:endParaRPr lang="es-SV"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5 Redondear rectángulo de esquina diagonal"/>
          <p:cNvSpPr/>
          <p:nvPr/>
        </p:nvSpPr>
        <p:spPr bwMode="auto">
          <a:xfrm flipH="1">
            <a:off x="5070312" y="1623789"/>
            <a:ext cx="573776" cy="1917002"/>
          </a:xfrm>
          <a:prstGeom prst="round2DiagRect">
            <a:avLst>
              <a:gd name="adj1" fmla="val 32602"/>
              <a:gd name="adj2" fmla="val 0"/>
            </a:avLst>
          </a:prstGeom>
          <a:solidFill>
            <a:schemeClr val="accent4"/>
          </a:solidFill>
          <a:ln w="3175" cap="rnd" cmpd="sng">
            <a:noFill/>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25230" tIns="12615" rIns="25230" bIns="12615" rtlCol="0" anchor="b"/>
          <a:lstStyle/>
          <a:p>
            <a:pPr algn="ctr" defTabSz="890984"/>
            <a:r>
              <a:rPr lang="es-MX"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04</a:t>
            </a:r>
            <a:endParaRPr lang="es-SV"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6 Redondear rectángulo de esquina diagonal"/>
          <p:cNvSpPr/>
          <p:nvPr/>
        </p:nvSpPr>
        <p:spPr bwMode="auto">
          <a:xfrm flipH="1">
            <a:off x="5850749" y="1336828"/>
            <a:ext cx="573776" cy="2203964"/>
          </a:xfrm>
          <a:prstGeom prst="round2DiagRect">
            <a:avLst>
              <a:gd name="adj1" fmla="val 32602"/>
              <a:gd name="adj2" fmla="val 0"/>
            </a:avLst>
          </a:prstGeom>
          <a:solidFill>
            <a:schemeClr val="accent1"/>
          </a:solidFill>
          <a:ln w="3175" cap="rnd" cmpd="sng">
            <a:noFill/>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25230" tIns="12615" rIns="25230" bIns="12615" rtlCol="0" anchor="b"/>
          <a:lstStyle/>
          <a:p>
            <a:pPr algn="ctr" defTabSz="890984"/>
            <a:r>
              <a:rPr lang="es-MX"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05</a:t>
            </a:r>
            <a:endParaRPr lang="es-SV" sz="22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10 Redondear rectángulo de esquina diagonal"/>
          <p:cNvSpPr/>
          <p:nvPr/>
        </p:nvSpPr>
        <p:spPr bwMode="auto">
          <a:xfrm flipH="1">
            <a:off x="2728998" y="2562098"/>
            <a:ext cx="573776" cy="978703"/>
          </a:xfrm>
          <a:prstGeom prst="round2DiagRect">
            <a:avLst>
              <a:gd name="adj1" fmla="val 32602"/>
              <a:gd name="adj2" fmla="val 0"/>
            </a:avLst>
          </a:prstGeom>
          <a:solidFill>
            <a:schemeClr val="accent1"/>
          </a:solidFill>
          <a:ln w="3175" cap="rnd" cmpd="sng">
            <a:noFill/>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25230" tIns="12615" rIns="25230" bIns="12615" rtlCol="0" anchor="b"/>
          <a:lstStyle/>
          <a:p>
            <a:pPr algn="ctr" defTabSz="890984"/>
            <a:r>
              <a:rPr lang="es-MX"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SV" sz="2000" dirty="0">
              <a:solidFill>
                <a:srgbClr val="FFFFFF"/>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2 Rectángulo"/>
          <p:cNvSpPr/>
          <p:nvPr/>
        </p:nvSpPr>
        <p:spPr bwMode="auto">
          <a:xfrm>
            <a:off x="1180047" y="3546717"/>
            <a:ext cx="6729891" cy="44902"/>
          </a:xfrm>
          <a:prstGeom prst="rect">
            <a:avLst/>
          </a:prstGeom>
          <a:solidFill>
            <a:schemeClr val="accent1"/>
          </a:solidFill>
          <a:ln>
            <a:noFill/>
          </a:ln>
        </p:spPr>
        <p:txBody>
          <a:bodyPr lIns="0" tIns="0" rIns="0" bIns="0" rtlCol="0" anchor="ctr"/>
          <a:lstStyle/>
          <a:p>
            <a:pPr algn="ctr" defTabSz="890984"/>
            <a:endParaRPr lang="es-SV">
              <a:solidFill>
                <a:srgbClr val="000000"/>
              </a:solidFill>
            </a:endParaRPr>
          </a:p>
        </p:txBody>
      </p:sp>
      <p:sp>
        <p:nvSpPr>
          <p:cNvPr id="15" name="Textbox 1"/>
          <p:cNvSpPr/>
          <p:nvPr/>
        </p:nvSpPr>
        <p:spPr>
          <a:xfrm>
            <a:off x="2366627" y="3610985"/>
            <a:ext cx="1084045" cy="951724"/>
          </a:xfrm>
          <a:prstGeom prst="rect">
            <a:avLst/>
          </a:prstGeom>
        </p:spPr>
        <p:txBody>
          <a:bodyPr wrap="square" lIns="89126" tIns="44540" rIns="89126" bIns="44540">
            <a:spAutoFit/>
          </a:bodyPr>
          <a:lstStyle/>
          <a:p>
            <a:pPr algn="ctr" defTabSz="890984"/>
            <a:r>
              <a:rPr lang="zh-CN" altLang="en-US" sz="1400" dirty="0"/>
              <a:t>用于需求分析阶段，用来捕捉系统的功能需求。</a:t>
            </a:r>
            <a:endParaRPr lang="en-US" altLang="zh-CN" sz="14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6" name="Textbox 1"/>
          <p:cNvSpPr/>
          <p:nvPr/>
        </p:nvSpPr>
        <p:spPr>
          <a:xfrm>
            <a:off x="3294580" y="3602028"/>
            <a:ext cx="943108" cy="1167168"/>
          </a:xfrm>
          <a:prstGeom prst="rect">
            <a:avLst/>
          </a:prstGeom>
        </p:spPr>
        <p:txBody>
          <a:bodyPr wrap="square" lIns="89126" tIns="44540" rIns="89126" bIns="44540">
            <a:spAutoFit/>
          </a:bodyPr>
          <a:lstStyle/>
          <a:p>
            <a:pPr lvl="0" algn="ctr" defTabSz="890984"/>
            <a:r>
              <a:rPr lang="zh-CN" altLang="en-US" sz="1400" dirty="0"/>
              <a:t>用于描述系统的业务流程或操作的工作流程。</a:t>
            </a:r>
            <a:endParaRPr lang="en-US" sz="1400" dirty="0">
              <a:solidFill>
                <a:schemeClr val="tx1">
                  <a:lumMod val="50000"/>
                  <a:lumOff val="50000"/>
                </a:schemeClr>
              </a:solidFill>
              <a:latin typeface="Source Sans Pro" panose="020B0503030403020204" pitchFamily="34" charset="0"/>
            </a:endParaRPr>
          </a:p>
        </p:txBody>
      </p:sp>
      <p:sp>
        <p:nvSpPr>
          <p:cNvPr id="17" name="Textbox 1"/>
          <p:cNvSpPr/>
          <p:nvPr/>
        </p:nvSpPr>
        <p:spPr>
          <a:xfrm>
            <a:off x="4114404" y="3615350"/>
            <a:ext cx="1007135" cy="874780"/>
          </a:xfrm>
          <a:prstGeom prst="rect">
            <a:avLst/>
          </a:prstGeom>
        </p:spPr>
        <p:txBody>
          <a:bodyPr wrap="square" lIns="89126" tIns="44540" rIns="89126" bIns="44540">
            <a:spAutoFit/>
          </a:bodyPr>
          <a:lstStyle/>
          <a:p>
            <a:pPr lvl="0" algn="ctr" defTabSz="890984"/>
            <a:r>
              <a:rPr lang="zh-CN" altLang="en-US" sz="1400" dirty="0"/>
              <a:t>类图描述了系统的静态结构。</a:t>
            </a:r>
            <a:r>
              <a:rPr lang="en-US" sz="900" dirty="0">
                <a:solidFill>
                  <a:schemeClr val="tx1">
                    <a:lumMod val="50000"/>
                    <a:lumOff val="50000"/>
                  </a:schemeClr>
                </a:solidFill>
                <a:latin typeface="Source Sans Pro" panose="020B0503030403020204" pitchFamily="34" charset="0"/>
              </a:rPr>
              <a:t>.</a:t>
            </a:r>
          </a:p>
        </p:txBody>
      </p:sp>
      <p:sp>
        <p:nvSpPr>
          <p:cNvPr id="18" name="Textbox 1"/>
          <p:cNvSpPr/>
          <p:nvPr/>
        </p:nvSpPr>
        <p:spPr>
          <a:xfrm>
            <a:off x="4936666" y="3602028"/>
            <a:ext cx="848605" cy="951724"/>
          </a:xfrm>
          <a:prstGeom prst="rect">
            <a:avLst/>
          </a:prstGeom>
        </p:spPr>
        <p:txBody>
          <a:bodyPr wrap="square" lIns="89126" tIns="44540" rIns="89126" bIns="44540">
            <a:spAutoFit/>
          </a:bodyPr>
          <a:lstStyle/>
          <a:p>
            <a:pPr lvl="0" algn="just">
              <a:defRPr/>
            </a:pPr>
            <a:r>
              <a:rPr lang="zh-CN" altLang="en-US" sz="1400" dirty="0"/>
              <a:t>展示了对象之间的交互顺序。</a:t>
            </a:r>
            <a:endParaRPr lang="en-US" altLang="zh-CN" sz="1400" dirty="0">
              <a:solidFill>
                <a:schemeClr val="tx1">
                  <a:lumMod val="50000"/>
                  <a:lumOff val="50000"/>
                </a:schemeClr>
              </a:solidFill>
              <a:latin typeface="Source Sans Pro" panose="020B0503030403020204" pitchFamily="34" charset="0"/>
            </a:endParaRPr>
          </a:p>
        </p:txBody>
      </p:sp>
      <p:sp>
        <p:nvSpPr>
          <p:cNvPr id="19" name="Textbox 1"/>
          <p:cNvSpPr/>
          <p:nvPr/>
        </p:nvSpPr>
        <p:spPr>
          <a:xfrm>
            <a:off x="5706594" y="3602028"/>
            <a:ext cx="1323380" cy="1167168"/>
          </a:xfrm>
          <a:prstGeom prst="rect">
            <a:avLst/>
          </a:prstGeom>
        </p:spPr>
        <p:txBody>
          <a:bodyPr wrap="square" lIns="89126" tIns="44540" rIns="89126" bIns="44540">
            <a:spAutoFit/>
          </a:bodyPr>
          <a:lstStyle/>
          <a:p>
            <a:pPr lvl="0" algn="ctr" defTabSz="890984"/>
            <a:r>
              <a:rPr lang="zh-CN" altLang="en-US" sz="1400" dirty="0"/>
              <a:t>展示对象间的交互，但是它的重点在于对象之间的组织结构。</a:t>
            </a:r>
            <a:endParaRPr lang="en-US" sz="1400" dirty="0">
              <a:solidFill>
                <a:schemeClr val="tx1">
                  <a:lumMod val="50000"/>
                  <a:lumOff val="50000"/>
                </a:schemeClr>
              </a:solidFill>
              <a:latin typeface="Source Sans Pro" panose="020B0503030403020204" pitchFamily="34" charset="0"/>
            </a:endParaRPr>
          </a:p>
        </p:txBody>
      </p:sp>
      <p:grpSp>
        <p:nvGrpSpPr>
          <p:cNvPr id="14" name="Group 4"/>
          <p:cNvGrpSpPr>
            <a:grpSpLocks noChangeAspect="1"/>
          </p:cNvGrpSpPr>
          <p:nvPr/>
        </p:nvGrpSpPr>
        <p:grpSpPr bwMode="auto">
          <a:xfrm>
            <a:off x="5357200" y="4854418"/>
            <a:ext cx="175092" cy="254658"/>
            <a:chOff x="14052" y="2464"/>
            <a:chExt cx="1099" cy="1598"/>
          </a:xfrm>
          <a:solidFill>
            <a:schemeClr val="accent3"/>
          </a:solidFill>
        </p:grpSpPr>
        <p:sp>
          <p:nvSpPr>
            <p:cNvPr id="42" name="Freeform 6"/>
            <p:cNvSpPr>
              <a:spLocks noEditPoints="1"/>
            </p:cNvSpPr>
            <p:nvPr/>
          </p:nvSpPr>
          <p:spPr bwMode="auto">
            <a:xfrm>
              <a:off x="14052" y="2464"/>
              <a:ext cx="1099" cy="1598"/>
            </a:xfrm>
            <a:custGeom>
              <a:avLst/>
              <a:gdLst>
                <a:gd name="T0" fmla="*/ 934 w 2198"/>
                <a:gd name="T1" fmla="*/ 2932 h 3195"/>
                <a:gd name="T2" fmla="*/ 1014 w 2198"/>
                <a:gd name="T3" fmla="*/ 2988 h 3195"/>
                <a:gd name="T4" fmla="*/ 1127 w 2198"/>
                <a:gd name="T5" fmla="*/ 2995 h 3195"/>
                <a:gd name="T6" fmla="*/ 1215 w 2198"/>
                <a:gd name="T7" fmla="*/ 2979 h 3195"/>
                <a:gd name="T8" fmla="*/ 1278 w 2198"/>
                <a:gd name="T9" fmla="*/ 2915 h 3195"/>
                <a:gd name="T10" fmla="*/ 1420 w 2198"/>
                <a:gd name="T11" fmla="*/ 2506 h 3195"/>
                <a:gd name="T12" fmla="*/ 816 w 2198"/>
                <a:gd name="T13" fmla="*/ 2631 h 3195"/>
                <a:gd name="T14" fmla="*/ 862 w 2198"/>
                <a:gd name="T15" fmla="*/ 2775 h 3195"/>
                <a:gd name="T16" fmla="*/ 1394 w 2198"/>
                <a:gd name="T17" fmla="*/ 2594 h 3195"/>
                <a:gd name="T18" fmla="*/ 734 w 2198"/>
                <a:gd name="T19" fmla="*/ 2362 h 3195"/>
                <a:gd name="T20" fmla="*/ 1469 w 2198"/>
                <a:gd name="T21" fmla="*/ 2350 h 3195"/>
                <a:gd name="T22" fmla="*/ 1026 w 2198"/>
                <a:gd name="T23" fmla="*/ 203 h 3195"/>
                <a:gd name="T24" fmla="*/ 749 w 2198"/>
                <a:gd name="T25" fmla="*/ 271 h 3195"/>
                <a:gd name="T26" fmla="*/ 514 w 2198"/>
                <a:gd name="T27" fmla="*/ 417 h 3195"/>
                <a:gd name="T28" fmla="*/ 335 w 2198"/>
                <a:gd name="T29" fmla="*/ 625 h 3195"/>
                <a:gd name="T30" fmla="*/ 226 w 2198"/>
                <a:gd name="T31" fmla="*/ 882 h 3195"/>
                <a:gd name="T32" fmla="*/ 202 w 2198"/>
                <a:gd name="T33" fmla="*/ 1150 h 3195"/>
                <a:gd name="T34" fmla="*/ 261 w 2198"/>
                <a:gd name="T35" fmla="*/ 1368 h 3195"/>
                <a:gd name="T36" fmla="*/ 369 w 2198"/>
                <a:gd name="T37" fmla="*/ 1600 h 3195"/>
                <a:gd name="T38" fmla="*/ 524 w 2198"/>
                <a:gd name="T39" fmla="*/ 1882 h 3195"/>
                <a:gd name="T40" fmla="*/ 1619 w 2198"/>
                <a:gd name="T41" fmla="*/ 1989 h 3195"/>
                <a:gd name="T42" fmla="*/ 1798 w 2198"/>
                <a:gd name="T43" fmla="*/ 1658 h 3195"/>
                <a:gd name="T44" fmla="*/ 1915 w 2198"/>
                <a:gd name="T45" fmla="*/ 1425 h 3195"/>
                <a:gd name="T46" fmla="*/ 1987 w 2198"/>
                <a:gd name="T47" fmla="*/ 1202 h 3195"/>
                <a:gd name="T48" fmla="*/ 1986 w 2198"/>
                <a:gd name="T49" fmla="*/ 953 h 3195"/>
                <a:gd name="T50" fmla="*/ 1898 w 2198"/>
                <a:gd name="T51" fmla="*/ 685 h 3195"/>
                <a:gd name="T52" fmla="*/ 1735 w 2198"/>
                <a:gd name="T53" fmla="*/ 464 h 3195"/>
                <a:gd name="T54" fmla="*/ 1512 w 2198"/>
                <a:gd name="T55" fmla="*/ 300 h 3195"/>
                <a:gd name="T56" fmla="*/ 1245 w 2198"/>
                <a:gd name="T57" fmla="*/ 211 h 3195"/>
                <a:gd name="T58" fmla="*/ 1181 w 2198"/>
                <a:gd name="T59" fmla="*/ 3 h 3195"/>
                <a:gd name="T60" fmla="*/ 1491 w 2198"/>
                <a:gd name="T61" fmla="*/ 72 h 3195"/>
                <a:gd name="T62" fmla="*/ 1761 w 2198"/>
                <a:gd name="T63" fmla="*/ 221 h 3195"/>
                <a:gd name="T64" fmla="*/ 1977 w 2198"/>
                <a:gd name="T65" fmla="*/ 437 h 3195"/>
                <a:gd name="T66" fmla="*/ 2126 w 2198"/>
                <a:gd name="T67" fmla="*/ 707 h 3195"/>
                <a:gd name="T68" fmla="*/ 2195 w 2198"/>
                <a:gd name="T69" fmla="*/ 1016 h 3195"/>
                <a:gd name="T70" fmla="*/ 2170 w 2198"/>
                <a:gd name="T71" fmla="*/ 1300 h 3195"/>
                <a:gd name="T72" fmla="*/ 2066 w 2198"/>
                <a:gd name="T73" fmla="*/ 1574 h 3195"/>
                <a:gd name="T74" fmla="*/ 1923 w 2198"/>
                <a:gd name="T75" fmla="*/ 1846 h 3195"/>
                <a:gd name="T76" fmla="*/ 1779 w 2198"/>
                <a:gd name="T77" fmla="*/ 2112 h 3195"/>
                <a:gd name="T78" fmla="*/ 1673 w 2198"/>
                <a:gd name="T79" fmla="*/ 2370 h 3195"/>
                <a:gd name="T80" fmla="*/ 1597 w 2198"/>
                <a:gd name="T81" fmla="*/ 2611 h 3195"/>
                <a:gd name="T82" fmla="*/ 1536 w 2198"/>
                <a:gd name="T83" fmla="*/ 2815 h 3195"/>
                <a:gd name="T84" fmla="*/ 1472 w 2198"/>
                <a:gd name="T85" fmla="*/ 2977 h 3195"/>
                <a:gd name="T86" fmla="*/ 1390 w 2198"/>
                <a:gd name="T87" fmla="*/ 3096 h 3195"/>
                <a:gd name="T88" fmla="*/ 1271 w 2198"/>
                <a:gd name="T89" fmla="*/ 3170 h 3195"/>
                <a:gd name="T90" fmla="*/ 1099 w 2198"/>
                <a:gd name="T91" fmla="*/ 3195 h 3195"/>
                <a:gd name="T92" fmla="*/ 924 w 2198"/>
                <a:gd name="T93" fmla="*/ 3168 h 3195"/>
                <a:gd name="T94" fmla="*/ 803 w 2198"/>
                <a:gd name="T95" fmla="*/ 3088 h 3195"/>
                <a:gd name="T96" fmla="*/ 719 w 2198"/>
                <a:gd name="T97" fmla="*/ 2958 h 3195"/>
                <a:gd name="T98" fmla="*/ 653 w 2198"/>
                <a:gd name="T99" fmla="*/ 2782 h 3195"/>
                <a:gd name="T100" fmla="*/ 588 w 2198"/>
                <a:gd name="T101" fmla="*/ 2562 h 3195"/>
                <a:gd name="T102" fmla="*/ 503 w 2198"/>
                <a:gd name="T103" fmla="*/ 2302 h 3195"/>
                <a:gd name="T104" fmla="*/ 377 w 2198"/>
                <a:gd name="T105" fmla="*/ 2030 h 3195"/>
                <a:gd name="T106" fmla="*/ 221 w 2198"/>
                <a:gd name="T107" fmla="*/ 1746 h 3195"/>
                <a:gd name="T108" fmla="*/ 81 w 2198"/>
                <a:gd name="T109" fmla="*/ 1457 h 3195"/>
                <a:gd name="T110" fmla="*/ 4 w 2198"/>
                <a:gd name="T111" fmla="*/ 1169 h 3195"/>
                <a:gd name="T112" fmla="*/ 27 w 2198"/>
                <a:gd name="T113" fmla="*/ 858 h 3195"/>
                <a:gd name="T114" fmla="*/ 137 w 2198"/>
                <a:gd name="T115" fmla="*/ 566 h 3195"/>
                <a:gd name="T116" fmla="*/ 322 w 2198"/>
                <a:gd name="T117" fmla="*/ 322 h 3195"/>
                <a:gd name="T118" fmla="*/ 567 w 2198"/>
                <a:gd name="T119" fmla="*/ 137 h 3195"/>
                <a:gd name="T120" fmla="*/ 858 w 2198"/>
                <a:gd name="T121" fmla="*/ 27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8" h="3195">
                  <a:moveTo>
                    <a:pt x="1323" y="2818"/>
                  </a:moveTo>
                  <a:lnTo>
                    <a:pt x="899" y="2871"/>
                  </a:lnTo>
                  <a:lnTo>
                    <a:pt x="917" y="2904"/>
                  </a:lnTo>
                  <a:lnTo>
                    <a:pt x="934" y="2932"/>
                  </a:lnTo>
                  <a:lnTo>
                    <a:pt x="951" y="2953"/>
                  </a:lnTo>
                  <a:lnTo>
                    <a:pt x="971" y="2970"/>
                  </a:lnTo>
                  <a:lnTo>
                    <a:pt x="991" y="2981"/>
                  </a:lnTo>
                  <a:lnTo>
                    <a:pt x="1014" y="2988"/>
                  </a:lnTo>
                  <a:lnTo>
                    <a:pt x="1039" y="2993"/>
                  </a:lnTo>
                  <a:lnTo>
                    <a:pt x="1067" y="2995"/>
                  </a:lnTo>
                  <a:lnTo>
                    <a:pt x="1099" y="2995"/>
                  </a:lnTo>
                  <a:lnTo>
                    <a:pt x="1127" y="2995"/>
                  </a:lnTo>
                  <a:lnTo>
                    <a:pt x="1153" y="2994"/>
                  </a:lnTo>
                  <a:lnTo>
                    <a:pt x="1175" y="2991"/>
                  </a:lnTo>
                  <a:lnTo>
                    <a:pt x="1196" y="2986"/>
                  </a:lnTo>
                  <a:lnTo>
                    <a:pt x="1215" y="2979"/>
                  </a:lnTo>
                  <a:lnTo>
                    <a:pt x="1232" y="2969"/>
                  </a:lnTo>
                  <a:lnTo>
                    <a:pt x="1249" y="2954"/>
                  </a:lnTo>
                  <a:lnTo>
                    <a:pt x="1264" y="2937"/>
                  </a:lnTo>
                  <a:lnTo>
                    <a:pt x="1278" y="2915"/>
                  </a:lnTo>
                  <a:lnTo>
                    <a:pt x="1294" y="2888"/>
                  </a:lnTo>
                  <a:lnTo>
                    <a:pt x="1308" y="2855"/>
                  </a:lnTo>
                  <a:lnTo>
                    <a:pt x="1323" y="2818"/>
                  </a:lnTo>
                  <a:close/>
                  <a:moveTo>
                    <a:pt x="1420" y="2506"/>
                  </a:moveTo>
                  <a:lnTo>
                    <a:pt x="802" y="2583"/>
                  </a:lnTo>
                  <a:lnTo>
                    <a:pt x="802" y="2585"/>
                  </a:lnTo>
                  <a:lnTo>
                    <a:pt x="803" y="2587"/>
                  </a:lnTo>
                  <a:lnTo>
                    <a:pt x="816" y="2631"/>
                  </a:lnTo>
                  <a:lnTo>
                    <a:pt x="829" y="2672"/>
                  </a:lnTo>
                  <a:lnTo>
                    <a:pt x="841" y="2709"/>
                  </a:lnTo>
                  <a:lnTo>
                    <a:pt x="852" y="2743"/>
                  </a:lnTo>
                  <a:lnTo>
                    <a:pt x="862" y="2775"/>
                  </a:lnTo>
                  <a:lnTo>
                    <a:pt x="1358" y="2713"/>
                  </a:lnTo>
                  <a:lnTo>
                    <a:pt x="1369" y="2677"/>
                  </a:lnTo>
                  <a:lnTo>
                    <a:pt x="1381" y="2637"/>
                  </a:lnTo>
                  <a:lnTo>
                    <a:pt x="1394" y="2594"/>
                  </a:lnTo>
                  <a:lnTo>
                    <a:pt x="1407" y="2551"/>
                  </a:lnTo>
                  <a:lnTo>
                    <a:pt x="1420" y="2506"/>
                  </a:lnTo>
                  <a:close/>
                  <a:moveTo>
                    <a:pt x="711" y="2297"/>
                  </a:moveTo>
                  <a:lnTo>
                    <a:pt x="734" y="2362"/>
                  </a:lnTo>
                  <a:lnTo>
                    <a:pt x="754" y="2425"/>
                  </a:lnTo>
                  <a:lnTo>
                    <a:pt x="772" y="2487"/>
                  </a:lnTo>
                  <a:lnTo>
                    <a:pt x="1452" y="2402"/>
                  </a:lnTo>
                  <a:lnTo>
                    <a:pt x="1469" y="2350"/>
                  </a:lnTo>
                  <a:lnTo>
                    <a:pt x="1488" y="2297"/>
                  </a:lnTo>
                  <a:lnTo>
                    <a:pt x="711" y="2297"/>
                  </a:lnTo>
                  <a:close/>
                  <a:moveTo>
                    <a:pt x="1099" y="200"/>
                  </a:moveTo>
                  <a:lnTo>
                    <a:pt x="1026" y="203"/>
                  </a:lnTo>
                  <a:lnTo>
                    <a:pt x="953" y="211"/>
                  </a:lnTo>
                  <a:lnTo>
                    <a:pt x="883" y="226"/>
                  </a:lnTo>
                  <a:lnTo>
                    <a:pt x="815" y="246"/>
                  </a:lnTo>
                  <a:lnTo>
                    <a:pt x="749" y="271"/>
                  </a:lnTo>
                  <a:lnTo>
                    <a:pt x="686" y="300"/>
                  </a:lnTo>
                  <a:lnTo>
                    <a:pt x="625" y="335"/>
                  </a:lnTo>
                  <a:lnTo>
                    <a:pt x="568" y="374"/>
                  </a:lnTo>
                  <a:lnTo>
                    <a:pt x="514" y="417"/>
                  </a:lnTo>
                  <a:lnTo>
                    <a:pt x="464" y="464"/>
                  </a:lnTo>
                  <a:lnTo>
                    <a:pt x="417" y="514"/>
                  </a:lnTo>
                  <a:lnTo>
                    <a:pt x="374" y="568"/>
                  </a:lnTo>
                  <a:lnTo>
                    <a:pt x="335" y="625"/>
                  </a:lnTo>
                  <a:lnTo>
                    <a:pt x="300" y="685"/>
                  </a:lnTo>
                  <a:lnTo>
                    <a:pt x="271" y="749"/>
                  </a:lnTo>
                  <a:lnTo>
                    <a:pt x="246" y="815"/>
                  </a:lnTo>
                  <a:lnTo>
                    <a:pt x="226" y="882"/>
                  </a:lnTo>
                  <a:lnTo>
                    <a:pt x="212" y="953"/>
                  </a:lnTo>
                  <a:lnTo>
                    <a:pt x="203" y="1024"/>
                  </a:lnTo>
                  <a:lnTo>
                    <a:pt x="200" y="1099"/>
                  </a:lnTo>
                  <a:lnTo>
                    <a:pt x="202" y="1150"/>
                  </a:lnTo>
                  <a:lnTo>
                    <a:pt x="210" y="1203"/>
                  </a:lnTo>
                  <a:lnTo>
                    <a:pt x="223" y="1257"/>
                  </a:lnTo>
                  <a:lnTo>
                    <a:pt x="240" y="1312"/>
                  </a:lnTo>
                  <a:lnTo>
                    <a:pt x="261" y="1368"/>
                  </a:lnTo>
                  <a:lnTo>
                    <a:pt x="284" y="1426"/>
                  </a:lnTo>
                  <a:lnTo>
                    <a:pt x="310" y="1484"/>
                  </a:lnTo>
                  <a:lnTo>
                    <a:pt x="338" y="1541"/>
                  </a:lnTo>
                  <a:lnTo>
                    <a:pt x="369" y="1600"/>
                  </a:lnTo>
                  <a:lnTo>
                    <a:pt x="401" y="1658"/>
                  </a:lnTo>
                  <a:lnTo>
                    <a:pt x="432" y="1718"/>
                  </a:lnTo>
                  <a:lnTo>
                    <a:pt x="465" y="1776"/>
                  </a:lnTo>
                  <a:lnTo>
                    <a:pt x="524" y="1882"/>
                  </a:lnTo>
                  <a:lnTo>
                    <a:pt x="580" y="1989"/>
                  </a:lnTo>
                  <a:lnTo>
                    <a:pt x="634" y="2097"/>
                  </a:lnTo>
                  <a:lnTo>
                    <a:pt x="1566" y="2097"/>
                  </a:lnTo>
                  <a:lnTo>
                    <a:pt x="1619" y="1989"/>
                  </a:lnTo>
                  <a:lnTo>
                    <a:pt x="1675" y="1882"/>
                  </a:lnTo>
                  <a:lnTo>
                    <a:pt x="1733" y="1777"/>
                  </a:lnTo>
                  <a:lnTo>
                    <a:pt x="1766" y="1718"/>
                  </a:lnTo>
                  <a:lnTo>
                    <a:pt x="1798" y="1658"/>
                  </a:lnTo>
                  <a:lnTo>
                    <a:pt x="1829" y="1600"/>
                  </a:lnTo>
                  <a:lnTo>
                    <a:pt x="1860" y="1541"/>
                  </a:lnTo>
                  <a:lnTo>
                    <a:pt x="1888" y="1483"/>
                  </a:lnTo>
                  <a:lnTo>
                    <a:pt x="1915" y="1425"/>
                  </a:lnTo>
                  <a:lnTo>
                    <a:pt x="1938" y="1367"/>
                  </a:lnTo>
                  <a:lnTo>
                    <a:pt x="1959" y="1311"/>
                  </a:lnTo>
                  <a:lnTo>
                    <a:pt x="1975" y="1256"/>
                  </a:lnTo>
                  <a:lnTo>
                    <a:pt x="1987" y="1202"/>
                  </a:lnTo>
                  <a:lnTo>
                    <a:pt x="1996" y="1150"/>
                  </a:lnTo>
                  <a:lnTo>
                    <a:pt x="1999" y="1099"/>
                  </a:lnTo>
                  <a:lnTo>
                    <a:pt x="1996" y="1024"/>
                  </a:lnTo>
                  <a:lnTo>
                    <a:pt x="1986" y="953"/>
                  </a:lnTo>
                  <a:lnTo>
                    <a:pt x="1972" y="882"/>
                  </a:lnTo>
                  <a:lnTo>
                    <a:pt x="1953" y="815"/>
                  </a:lnTo>
                  <a:lnTo>
                    <a:pt x="1927" y="749"/>
                  </a:lnTo>
                  <a:lnTo>
                    <a:pt x="1898" y="685"/>
                  </a:lnTo>
                  <a:lnTo>
                    <a:pt x="1864" y="625"/>
                  </a:lnTo>
                  <a:lnTo>
                    <a:pt x="1825" y="568"/>
                  </a:lnTo>
                  <a:lnTo>
                    <a:pt x="1781" y="514"/>
                  </a:lnTo>
                  <a:lnTo>
                    <a:pt x="1735" y="464"/>
                  </a:lnTo>
                  <a:lnTo>
                    <a:pt x="1684" y="417"/>
                  </a:lnTo>
                  <a:lnTo>
                    <a:pt x="1630" y="374"/>
                  </a:lnTo>
                  <a:lnTo>
                    <a:pt x="1573" y="335"/>
                  </a:lnTo>
                  <a:lnTo>
                    <a:pt x="1512" y="300"/>
                  </a:lnTo>
                  <a:lnTo>
                    <a:pt x="1449" y="271"/>
                  </a:lnTo>
                  <a:lnTo>
                    <a:pt x="1383" y="246"/>
                  </a:lnTo>
                  <a:lnTo>
                    <a:pt x="1315" y="226"/>
                  </a:lnTo>
                  <a:lnTo>
                    <a:pt x="1245" y="211"/>
                  </a:lnTo>
                  <a:lnTo>
                    <a:pt x="1173" y="203"/>
                  </a:lnTo>
                  <a:lnTo>
                    <a:pt x="1099" y="200"/>
                  </a:lnTo>
                  <a:close/>
                  <a:moveTo>
                    <a:pt x="1099" y="0"/>
                  </a:moveTo>
                  <a:lnTo>
                    <a:pt x="1181" y="3"/>
                  </a:lnTo>
                  <a:lnTo>
                    <a:pt x="1262" y="12"/>
                  </a:lnTo>
                  <a:lnTo>
                    <a:pt x="1340" y="27"/>
                  </a:lnTo>
                  <a:lnTo>
                    <a:pt x="1416" y="46"/>
                  </a:lnTo>
                  <a:lnTo>
                    <a:pt x="1491" y="72"/>
                  </a:lnTo>
                  <a:lnTo>
                    <a:pt x="1562" y="102"/>
                  </a:lnTo>
                  <a:lnTo>
                    <a:pt x="1632" y="137"/>
                  </a:lnTo>
                  <a:lnTo>
                    <a:pt x="1697" y="177"/>
                  </a:lnTo>
                  <a:lnTo>
                    <a:pt x="1761" y="221"/>
                  </a:lnTo>
                  <a:lnTo>
                    <a:pt x="1820" y="270"/>
                  </a:lnTo>
                  <a:lnTo>
                    <a:pt x="1876" y="322"/>
                  </a:lnTo>
                  <a:lnTo>
                    <a:pt x="1928" y="378"/>
                  </a:lnTo>
                  <a:lnTo>
                    <a:pt x="1977" y="437"/>
                  </a:lnTo>
                  <a:lnTo>
                    <a:pt x="2021" y="500"/>
                  </a:lnTo>
                  <a:lnTo>
                    <a:pt x="2061" y="566"/>
                  </a:lnTo>
                  <a:lnTo>
                    <a:pt x="2096" y="635"/>
                  </a:lnTo>
                  <a:lnTo>
                    <a:pt x="2126" y="707"/>
                  </a:lnTo>
                  <a:lnTo>
                    <a:pt x="2152" y="781"/>
                  </a:lnTo>
                  <a:lnTo>
                    <a:pt x="2171" y="858"/>
                  </a:lnTo>
                  <a:lnTo>
                    <a:pt x="2187" y="936"/>
                  </a:lnTo>
                  <a:lnTo>
                    <a:pt x="2195" y="1016"/>
                  </a:lnTo>
                  <a:lnTo>
                    <a:pt x="2198" y="1099"/>
                  </a:lnTo>
                  <a:lnTo>
                    <a:pt x="2195" y="1165"/>
                  </a:lnTo>
                  <a:lnTo>
                    <a:pt x="2186" y="1233"/>
                  </a:lnTo>
                  <a:lnTo>
                    <a:pt x="2170" y="1300"/>
                  </a:lnTo>
                  <a:lnTo>
                    <a:pt x="2150" y="1368"/>
                  </a:lnTo>
                  <a:lnTo>
                    <a:pt x="2126" y="1437"/>
                  </a:lnTo>
                  <a:lnTo>
                    <a:pt x="2098" y="1505"/>
                  </a:lnTo>
                  <a:lnTo>
                    <a:pt x="2066" y="1574"/>
                  </a:lnTo>
                  <a:lnTo>
                    <a:pt x="2032" y="1642"/>
                  </a:lnTo>
                  <a:lnTo>
                    <a:pt x="1998" y="1711"/>
                  </a:lnTo>
                  <a:lnTo>
                    <a:pt x="1961" y="1778"/>
                  </a:lnTo>
                  <a:lnTo>
                    <a:pt x="1923" y="1846"/>
                  </a:lnTo>
                  <a:lnTo>
                    <a:pt x="1885" y="1914"/>
                  </a:lnTo>
                  <a:lnTo>
                    <a:pt x="1848" y="1980"/>
                  </a:lnTo>
                  <a:lnTo>
                    <a:pt x="1813" y="2047"/>
                  </a:lnTo>
                  <a:lnTo>
                    <a:pt x="1779" y="2112"/>
                  </a:lnTo>
                  <a:lnTo>
                    <a:pt x="1748" y="2177"/>
                  </a:lnTo>
                  <a:lnTo>
                    <a:pt x="1720" y="2241"/>
                  </a:lnTo>
                  <a:lnTo>
                    <a:pt x="1695" y="2304"/>
                  </a:lnTo>
                  <a:lnTo>
                    <a:pt x="1673" y="2370"/>
                  </a:lnTo>
                  <a:lnTo>
                    <a:pt x="1651" y="2434"/>
                  </a:lnTo>
                  <a:lnTo>
                    <a:pt x="1632" y="2495"/>
                  </a:lnTo>
                  <a:lnTo>
                    <a:pt x="1614" y="2554"/>
                  </a:lnTo>
                  <a:lnTo>
                    <a:pt x="1597" y="2611"/>
                  </a:lnTo>
                  <a:lnTo>
                    <a:pt x="1582" y="2665"/>
                  </a:lnTo>
                  <a:lnTo>
                    <a:pt x="1566" y="2717"/>
                  </a:lnTo>
                  <a:lnTo>
                    <a:pt x="1551" y="2768"/>
                  </a:lnTo>
                  <a:lnTo>
                    <a:pt x="1536" y="2815"/>
                  </a:lnTo>
                  <a:lnTo>
                    <a:pt x="1521" y="2859"/>
                  </a:lnTo>
                  <a:lnTo>
                    <a:pt x="1506" y="2901"/>
                  </a:lnTo>
                  <a:lnTo>
                    <a:pt x="1490" y="2940"/>
                  </a:lnTo>
                  <a:lnTo>
                    <a:pt x="1472" y="2977"/>
                  </a:lnTo>
                  <a:lnTo>
                    <a:pt x="1454" y="3012"/>
                  </a:lnTo>
                  <a:lnTo>
                    <a:pt x="1435" y="3042"/>
                  </a:lnTo>
                  <a:lnTo>
                    <a:pt x="1413" y="3071"/>
                  </a:lnTo>
                  <a:lnTo>
                    <a:pt x="1390" y="3096"/>
                  </a:lnTo>
                  <a:lnTo>
                    <a:pt x="1364" y="3120"/>
                  </a:lnTo>
                  <a:lnTo>
                    <a:pt x="1336" y="3139"/>
                  </a:lnTo>
                  <a:lnTo>
                    <a:pt x="1305" y="3157"/>
                  </a:lnTo>
                  <a:lnTo>
                    <a:pt x="1271" y="3170"/>
                  </a:lnTo>
                  <a:lnTo>
                    <a:pt x="1233" y="3181"/>
                  </a:lnTo>
                  <a:lnTo>
                    <a:pt x="1192" y="3189"/>
                  </a:lnTo>
                  <a:lnTo>
                    <a:pt x="1148" y="3193"/>
                  </a:lnTo>
                  <a:lnTo>
                    <a:pt x="1099" y="3195"/>
                  </a:lnTo>
                  <a:lnTo>
                    <a:pt x="1049" y="3193"/>
                  </a:lnTo>
                  <a:lnTo>
                    <a:pt x="1003" y="3188"/>
                  </a:lnTo>
                  <a:lnTo>
                    <a:pt x="962" y="3180"/>
                  </a:lnTo>
                  <a:lnTo>
                    <a:pt x="924" y="3168"/>
                  </a:lnTo>
                  <a:lnTo>
                    <a:pt x="889" y="3153"/>
                  </a:lnTo>
                  <a:lnTo>
                    <a:pt x="857" y="3134"/>
                  </a:lnTo>
                  <a:lnTo>
                    <a:pt x="829" y="3113"/>
                  </a:lnTo>
                  <a:lnTo>
                    <a:pt x="803" y="3088"/>
                  </a:lnTo>
                  <a:lnTo>
                    <a:pt x="780" y="3061"/>
                  </a:lnTo>
                  <a:lnTo>
                    <a:pt x="757" y="3029"/>
                  </a:lnTo>
                  <a:lnTo>
                    <a:pt x="738" y="2995"/>
                  </a:lnTo>
                  <a:lnTo>
                    <a:pt x="719" y="2958"/>
                  </a:lnTo>
                  <a:lnTo>
                    <a:pt x="702" y="2919"/>
                  </a:lnTo>
                  <a:lnTo>
                    <a:pt x="685" y="2876"/>
                  </a:lnTo>
                  <a:lnTo>
                    <a:pt x="669" y="2831"/>
                  </a:lnTo>
                  <a:lnTo>
                    <a:pt x="653" y="2782"/>
                  </a:lnTo>
                  <a:lnTo>
                    <a:pt x="638" y="2731"/>
                  </a:lnTo>
                  <a:lnTo>
                    <a:pt x="621" y="2678"/>
                  </a:lnTo>
                  <a:lnTo>
                    <a:pt x="605" y="2621"/>
                  </a:lnTo>
                  <a:lnTo>
                    <a:pt x="588" y="2562"/>
                  </a:lnTo>
                  <a:lnTo>
                    <a:pt x="568" y="2501"/>
                  </a:lnTo>
                  <a:lnTo>
                    <a:pt x="549" y="2437"/>
                  </a:lnTo>
                  <a:lnTo>
                    <a:pt x="526" y="2371"/>
                  </a:lnTo>
                  <a:lnTo>
                    <a:pt x="503" y="2302"/>
                  </a:lnTo>
                  <a:lnTo>
                    <a:pt x="476" y="2235"/>
                  </a:lnTo>
                  <a:lnTo>
                    <a:pt x="447" y="2168"/>
                  </a:lnTo>
                  <a:lnTo>
                    <a:pt x="413" y="2100"/>
                  </a:lnTo>
                  <a:lnTo>
                    <a:pt x="377" y="2030"/>
                  </a:lnTo>
                  <a:lnTo>
                    <a:pt x="338" y="1960"/>
                  </a:lnTo>
                  <a:lnTo>
                    <a:pt x="299" y="1889"/>
                  </a:lnTo>
                  <a:lnTo>
                    <a:pt x="260" y="1818"/>
                  </a:lnTo>
                  <a:lnTo>
                    <a:pt x="221" y="1746"/>
                  </a:lnTo>
                  <a:lnTo>
                    <a:pt x="182" y="1675"/>
                  </a:lnTo>
                  <a:lnTo>
                    <a:pt x="145" y="1602"/>
                  </a:lnTo>
                  <a:lnTo>
                    <a:pt x="111" y="1530"/>
                  </a:lnTo>
                  <a:lnTo>
                    <a:pt x="81" y="1457"/>
                  </a:lnTo>
                  <a:lnTo>
                    <a:pt x="53" y="1386"/>
                  </a:lnTo>
                  <a:lnTo>
                    <a:pt x="31" y="1313"/>
                  </a:lnTo>
                  <a:lnTo>
                    <a:pt x="14" y="1241"/>
                  </a:lnTo>
                  <a:lnTo>
                    <a:pt x="4" y="1169"/>
                  </a:lnTo>
                  <a:lnTo>
                    <a:pt x="0" y="1099"/>
                  </a:lnTo>
                  <a:lnTo>
                    <a:pt x="3" y="1016"/>
                  </a:lnTo>
                  <a:lnTo>
                    <a:pt x="12" y="936"/>
                  </a:lnTo>
                  <a:lnTo>
                    <a:pt x="27" y="858"/>
                  </a:lnTo>
                  <a:lnTo>
                    <a:pt x="47" y="781"/>
                  </a:lnTo>
                  <a:lnTo>
                    <a:pt x="72" y="707"/>
                  </a:lnTo>
                  <a:lnTo>
                    <a:pt x="102" y="635"/>
                  </a:lnTo>
                  <a:lnTo>
                    <a:pt x="137" y="566"/>
                  </a:lnTo>
                  <a:lnTo>
                    <a:pt x="177" y="500"/>
                  </a:lnTo>
                  <a:lnTo>
                    <a:pt x="221" y="437"/>
                  </a:lnTo>
                  <a:lnTo>
                    <a:pt x="270" y="378"/>
                  </a:lnTo>
                  <a:lnTo>
                    <a:pt x="322" y="322"/>
                  </a:lnTo>
                  <a:lnTo>
                    <a:pt x="378" y="270"/>
                  </a:lnTo>
                  <a:lnTo>
                    <a:pt x="437" y="221"/>
                  </a:lnTo>
                  <a:lnTo>
                    <a:pt x="501" y="177"/>
                  </a:lnTo>
                  <a:lnTo>
                    <a:pt x="567" y="137"/>
                  </a:lnTo>
                  <a:lnTo>
                    <a:pt x="636" y="102"/>
                  </a:lnTo>
                  <a:lnTo>
                    <a:pt x="707" y="72"/>
                  </a:lnTo>
                  <a:lnTo>
                    <a:pt x="782" y="46"/>
                  </a:lnTo>
                  <a:lnTo>
                    <a:pt x="858" y="27"/>
                  </a:lnTo>
                  <a:lnTo>
                    <a:pt x="937" y="12"/>
                  </a:lnTo>
                  <a:lnTo>
                    <a:pt x="1017" y="3"/>
                  </a:lnTo>
                  <a:lnTo>
                    <a:pt x="109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dirty="0">
                <a:solidFill>
                  <a:srgbClr val="000000"/>
                </a:solidFill>
              </a:endParaRPr>
            </a:p>
          </p:txBody>
        </p:sp>
        <p:sp>
          <p:nvSpPr>
            <p:cNvPr id="43" name="Freeform 7"/>
            <p:cNvSpPr>
              <a:spLocks/>
            </p:cNvSpPr>
            <p:nvPr/>
          </p:nvSpPr>
          <p:spPr bwMode="auto">
            <a:xfrm>
              <a:off x="14302" y="2714"/>
              <a:ext cx="324" cy="324"/>
            </a:xfrm>
            <a:custGeom>
              <a:avLst/>
              <a:gdLst>
                <a:gd name="T0" fmla="*/ 599 w 649"/>
                <a:gd name="T1" fmla="*/ 0 h 649"/>
                <a:gd name="T2" fmla="*/ 615 w 649"/>
                <a:gd name="T3" fmla="*/ 2 h 649"/>
                <a:gd name="T4" fmla="*/ 628 w 649"/>
                <a:gd name="T5" fmla="*/ 10 h 649"/>
                <a:gd name="T6" fmla="*/ 639 w 649"/>
                <a:gd name="T7" fmla="*/ 21 h 649"/>
                <a:gd name="T8" fmla="*/ 646 w 649"/>
                <a:gd name="T9" fmla="*/ 34 h 649"/>
                <a:gd name="T10" fmla="*/ 649 w 649"/>
                <a:gd name="T11" fmla="*/ 49 h 649"/>
                <a:gd name="T12" fmla="*/ 646 w 649"/>
                <a:gd name="T13" fmla="*/ 66 h 649"/>
                <a:gd name="T14" fmla="*/ 639 w 649"/>
                <a:gd name="T15" fmla="*/ 80 h 649"/>
                <a:gd name="T16" fmla="*/ 628 w 649"/>
                <a:gd name="T17" fmla="*/ 90 h 649"/>
                <a:gd name="T18" fmla="*/ 615 w 649"/>
                <a:gd name="T19" fmla="*/ 97 h 649"/>
                <a:gd name="T20" fmla="*/ 599 w 649"/>
                <a:gd name="T21" fmla="*/ 100 h 649"/>
                <a:gd name="T22" fmla="*/ 544 w 649"/>
                <a:gd name="T23" fmla="*/ 104 h 649"/>
                <a:gd name="T24" fmla="*/ 492 w 649"/>
                <a:gd name="T25" fmla="*/ 112 h 649"/>
                <a:gd name="T26" fmla="*/ 441 w 649"/>
                <a:gd name="T27" fmla="*/ 126 h 649"/>
                <a:gd name="T28" fmla="*/ 393 w 649"/>
                <a:gd name="T29" fmla="*/ 144 h 649"/>
                <a:gd name="T30" fmla="*/ 347 w 649"/>
                <a:gd name="T31" fmla="*/ 168 h 649"/>
                <a:gd name="T32" fmla="*/ 304 w 649"/>
                <a:gd name="T33" fmla="*/ 196 h 649"/>
                <a:gd name="T34" fmla="*/ 264 w 649"/>
                <a:gd name="T35" fmla="*/ 229 h 649"/>
                <a:gd name="T36" fmla="*/ 229 w 649"/>
                <a:gd name="T37" fmla="*/ 265 h 649"/>
                <a:gd name="T38" fmla="*/ 196 w 649"/>
                <a:gd name="T39" fmla="*/ 305 h 649"/>
                <a:gd name="T40" fmla="*/ 168 w 649"/>
                <a:gd name="T41" fmla="*/ 348 h 649"/>
                <a:gd name="T42" fmla="*/ 144 w 649"/>
                <a:gd name="T43" fmla="*/ 394 h 649"/>
                <a:gd name="T44" fmla="*/ 125 w 649"/>
                <a:gd name="T45" fmla="*/ 442 h 649"/>
                <a:gd name="T46" fmla="*/ 111 w 649"/>
                <a:gd name="T47" fmla="*/ 493 h 649"/>
                <a:gd name="T48" fmla="*/ 103 w 649"/>
                <a:gd name="T49" fmla="*/ 545 h 649"/>
                <a:gd name="T50" fmla="*/ 100 w 649"/>
                <a:gd name="T51" fmla="*/ 600 h 649"/>
                <a:gd name="T52" fmla="*/ 97 w 649"/>
                <a:gd name="T53" fmla="*/ 615 h 649"/>
                <a:gd name="T54" fmla="*/ 90 w 649"/>
                <a:gd name="T55" fmla="*/ 628 h 649"/>
                <a:gd name="T56" fmla="*/ 79 w 649"/>
                <a:gd name="T57" fmla="*/ 640 h 649"/>
                <a:gd name="T58" fmla="*/ 65 w 649"/>
                <a:gd name="T59" fmla="*/ 647 h 649"/>
                <a:gd name="T60" fmla="*/ 50 w 649"/>
                <a:gd name="T61" fmla="*/ 649 h 649"/>
                <a:gd name="T62" fmla="*/ 33 w 649"/>
                <a:gd name="T63" fmla="*/ 647 h 649"/>
                <a:gd name="T64" fmla="*/ 20 w 649"/>
                <a:gd name="T65" fmla="*/ 640 h 649"/>
                <a:gd name="T66" fmla="*/ 9 w 649"/>
                <a:gd name="T67" fmla="*/ 628 h 649"/>
                <a:gd name="T68" fmla="*/ 2 w 649"/>
                <a:gd name="T69" fmla="*/ 615 h 649"/>
                <a:gd name="T70" fmla="*/ 0 w 649"/>
                <a:gd name="T71" fmla="*/ 600 h 649"/>
                <a:gd name="T72" fmla="*/ 3 w 649"/>
                <a:gd name="T73" fmla="*/ 539 h 649"/>
                <a:gd name="T74" fmla="*/ 12 w 649"/>
                <a:gd name="T75" fmla="*/ 478 h 649"/>
                <a:gd name="T76" fmla="*/ 26 w 649"/>
                <a:gd name="T77" fmla="*/ 421 h 649"/>
                <a:gd name="T78" fmla="*/ 47 w 649"/>
                <a:gd name="T79" fmla="*/ 366 h 649"/>
                <a:gd name="T80" fmla="*/ 72 w 649"/>
                <a:gd name="T81" fmla="*/ 314 h 649"/>
                <a:gd name="T82" fmla="*/ 102 w 649"/>
                <a:gd name="T83" fmla="*/ 265 h 649"/>
                <a:gd name="T84" fmla="*/ 137 w 649"/>
                <a:gd name="T85" fmla="*/ 218 h 649"/>
                <a:gd name="T86" fmla="*/ 175 w 649"/>
                <a:gd name="T87" fmla="*/ 176 h 649"/>
                <a:gd name="T88" fmla="*/ 218 w 649"/>
                <a:gd name="T89" fmla="*/ 137 h 649"/>
                <a:gd name="T90" fmla="*/ 264 w 649"/>
                <a:gd name="T91" fmla="*/ 103 h 649"/>
                <a:gd name="T92" fmla="*/ 313 w 649"/>
                <a:gd name="T93" fmla="*/ 73 h 649"/>
                <a:gd name="T94" fmla="*/ 365 w 649"/>
                <a:gd name="T95" fmla="*/ 47 h 649"/>
                <a:gd name="T96" fmla="*/ 421 w 649"/>
                <a:gd name="T97" fmla="*/ 27 h 649"/>
                <a:gd name="T98" fmla="*/ 479 w 649"/>
                <a:gd name="T99" fmla="*/ 13 h 649"/>
                <a:gd name="T100" fmla="*/ 538 w 649"/>
                <a:gd name="T101" fmla="*/ 3 h 649"/>
                <a:gd name="T102" fmla="*/ 599 w 649"/>
                <a:gd name="T10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649">
                  <a:moveTo>
                    <a:pt x="599" y="0"/>
                  </a:moveTo>
                  <a:lnTo>
                    <a:pt x="615" y="2"/>
                  </a:lnTo>
                  <a:lnTo>
                    <a:pt x="628" y="10"/>
                  </a:lnTo>
                  <a:lnTo>
                    <a:pt x="639" y="21"/>
                  </a:lnTo>
                  <a:lnTo>
                    <a:pt x="646" y="34"/>
                  </a:lnTo>
                  <a:lnTo>
                    <a:pt x="649" y="49"/>
                  </a:lnTo>
                  <a:lnTo>
                    <a:pt x="646" y="66"/>
                  </a:lnTo>
                  <a:lnTo>
                    <a:pt x="639" y="80"/>
                  </a:lnTo>
                  <a:lnTo>
                    <a:pt x="628" y="90"/>
                  </a:lnTo>
                  <a:lnTo>
                    <a:pt x="615" y="97"/>
                  </a:lnTo>
                  <a:lnTo>
                    <a:pt x="599" y="100"/>
                  </a:lnTo>
                  <a:lnTo>
                    <a:pt x="544" y="104"/>
                  </a:lnTo>
                  <a:lnTo>
                    <a:pt x="492" y="112"/>
                  </a:lnTo>
                  <a:lnTo>
                    <a:pt x="441" y="126"/>
                  </a:lnTo>
                  <a:lnTo>
                    <a:pt x="393" y="144"/>
                  </a:lnTo>
                  <a:lnTo>
                    <a:pt x="347" y="168"/>
                  </a:lnTo>
                  <a:lnTo>
                    <a:pt x="304" y="196"/>
                  </a:lnTo>
                  <a:lnTo>
                    <a:pt x="264" y="229"/>
                  </a:lnTo>
                  <a:lnTo>
                    <a:pt x="229" y="265"/>
                  </a:lnTo>
                  <a:lnTo>
                    <a:pt x="196" y="305"/>
                  </a:lnTo>
                  <a:lnTo>
                    <a:pt x="168" y="348"/>
                  </a:lnTo>
                  <a:lnTo>
                    <a:pt x="144" y="394"/>
                  </a:lnTo>
                  <a:lnTo>
                    <a:pt x="125" y="442"/>
                  </a:lnTo>
                  <a:lnTo>
                    <a:pt x="111" y="493"/>
                  </a:lnTo>
                  <a:lnTo>
                    <a:pt x="103" y="545"/>
                  </a:lnTo>
                  <a:lnTo>
                    <a:pt x="100" y="600"/>
                  </a:lnTo>
                  <a:lnTo>
                    <a:pt x="97" y="615"/>
                  </a:lnTo>
                  <a:lnTo>
                    <a:pt x="90" y="628"/>
                  </a:lnTo>
                  <a:lnTo>
                    <a:pt x="79" y="640"/>
                  </a:lnTo>
                  <a:lnTo>
                    <a:pt x="65" y="647"/>
                  </a:lnTo>
                  <a:lnTo>
                    <a:pt x="50" y="649"/>
                  </a:lnTo>
                  <a:lnTo>
                    <a:pt x="33" y="647"/>
                  </a:lnTo>
                  <a:lnTo>
                    <a:pt x="20" y="640"/>
                  </a:lnTo>
                  <a:lnTo>
                    <a:pt x="9" y="628"/>
                  </a:lnTo>
                  <a:lnTo>
                    <a:pt x="2" y="615"/>
                  </a:lnTo>
                  <a:lnTo>
                    <a:pt x="0" y="600"/>
                  </a:lnTo>
                  <a:lnTo>
                    <a:pt x="3" y="539"/>
                  </a:lnTo>
                  <a:lnTo>
                    <a:pt x="12" y="478"/>
                  </a:lnTo>
                  <a:lnTo>
                    <a:pt x="26" y="421"/>
                  </a:lnTo>
                  <a:lnTo>
                    <a:pt x="47" y="366"/>
                  </a:lnTo>
                  <a:lnTo>
                    <a:pt x="72" y="314"/>
                  </a:lnTo>
                  <a:lnTo>
                    <a:pt x="102" y="265"/>
                  </a:lnTo>
                  <a:lnTo>
                    <a:pt x="137" y="218"/>
                  </a:lnTo>
                  <a:lnTo>
                    <a:pt x="175" y="176"/>
                  </a:lnTo>
                  <a:lnTo>
                    <a:pt x="218" y="137"/>
                  </a:lnTo>
                  <a:lnTo>
                    <a:pt x="264" y="103"/>
                  </a:lnTo>
                  <a:lnTo>
                    <a:pt x="313" y="73"/>
                  </a:lnTo>
                  <a:lnTo>
                    <a:pt x="365" y="47"/>
                  </a:lnTo>
                  <a:lnTo>
                    <a:pt x="421" y="27"/>
                  </a:lnTo>
                  <a:lnTo>
                    <a:pt x="479" y="13"/>
                  </a:lnTo>
                  <a:lnTo>
                    <a:pt x="538" y="3"/>
                  </a:lnTo>
                  <a:lnTo>
                    <a:pt x="59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grpSp>
      <p:sp>
        <p:nvSpPr>
          <p:cNvPr id="47" name="Freeform 12"/>
          <p:cNvSpPr>
            <a:spLocks noChangeAspect="1" noEditPoints="1"/>
          </p:cNvSpPr>
          <p:nvPr/>
        </p:nvSpPr>
        <p:spPr bwMode="auto">
          <a:xfrm>
            <a:off x="3637483" y="4854417"/>
            <a:ext cx="257301" cy="254659"/>
          </a:xfrm>
          <a:custGeom>
            <a:avLst/>
            <a:gdLst>
              <a:gd name="T0" fmla="*/ 1210 w 3228"/>
              <a:gd name="T1" fmla="*/ 2995 h 3195"/>
              <a:gd name="T2" fmla="*/ 1118 w 3228"/>
              <a:gd name="T3" fmla="*/ 2762 h 3195"/>
              <a:gd name="T4" fmla="*/ 822 w 3228"/>
              <a:gd name="T5" fmla="*/ 1897 h 3195"/>
              <a:gd name="T6" fmla="*/ 2035 w 3228"/>
              <a:gd name="T7" fmla="*/ 1697 h 3195"/>
              <a:gd name="T8" fmla="*/ 2490 w 3228"/>
              <a:gd name="T9" fmla="*/ 1561 h 3195"/>
              <a:gd name="T10" fmla="*/ 2490 w 3228"/>
              <a:gd name="T11" fmla="*/ 1235 h 3195"/>
              <a:gd name="T12" fmla="*/ 2035 w 3228"/>
              <a:gd name="T13" fmla="*/ 1099 h 3195"/>
              <a:gd name="T14" fmla="*/ 234 w 3228"/>
              <a:gd name="T15" fmla="*/ 1235 h 3195"/>
              <a:gd name="T16" fmla="*/ 234 w 3228"/>
              <a:gd name="T17" fmla="*/ 1561 h 3195"/>
              <a:gd name="T18" fmla="*/ 1111 w 3228"/>
              <a:gd name="T19" fmla="*/ 1697 h 3195"/>
              <a:gd name="T20" fmla="*/ 1011 w 3228"/>
              <a:gd name="T21" fmla="*/ 1347 h 3195"/>
              <a:gd name="T22" fmla="*/ 1859 w 3228"/>
              <a:gd name="T23" fmla="*/ 897 h 3195"/>
              <a:gd name="T24" fmla="*/ 1334 w 3228"/>
              <a:gd name="T25" fmla="*/ 1099 h 3195"/>
              <a:gd name="T26" fmla="*/ 1142 w 3228"/>
              <a:gd name="T27" fmla="*/ 1235 h 3195"/>
              <a:gd name="T28" fmla="*/ 1142 w 3228"/>
              <a:gd name="T29" fmla="*/ 1561 h 3195"/>
              <a:gd name="T30" fmla="*/ 1311 w 3228"/>
              <a:gd name="T31" fmla="*/ 1698 h 3195"/>
              <a:gd name="T32" fmla="*/ 1800 w 3228"/>
              <a:gd name="T33" fmla="*/ 1856 h 3195"/>
              <a:gd name="T34" fmla="*/ 1823 w 3228"/>
              <a:gd name="T35" fmla="*/ 1194 h 3195"/>
              <a:gd name="T36" fmla="*/ 2376 w 3228"/>
              <a:gd name="T37" fmla="*/ 251 h 3195"/>
              <a:gd name="T38" fmla="*/ 2141 w 3228"/>
              <a:gd name="T39" fmla="*/ 616 h 3195"/>
              <a:gd name="T40" fmla="*/ 2449 w 3228"/>
              <a:gd name="T41" fmla="*/ 923 h 3195"/>
              <a:gd name="T42" fmla="*/ 2689 w 3228"/>
              <a:gd name="T43" fmla="*/ 1190 h 3195"/>
              <a:gd name="T44" fmla="*/ 2689 w 3228"/>
              <a:gd name="T45" fmla="*/ 1606 h 3195"/>
              <a:gd name="T46" fmla="*/ 2449 w 3228"/>
              <a:gd name="T47" fmla="*/ 1872 h 3195"/>
              <a:gd name="T48" fmla="*/ 2141 w 3228"/>
              <a:gd name="T49" fmla="*/ 2180 h 3195"/>
              <a:gd name="T50" fmla="*/ 2376 w 3228"/>
              <a:gd name="T51" fmla="*/ 2545 h 3195"/>
              <a:gd name="T52" fmla="*/ 2674 w 3228"/>
              <a:gd name="T53" fmla="*/ 2541 h 3195"/>
              <a:gd name="T54" fmla="*/ 2916 w 3228"/>
              <a:gd name="T55" fmla="*/ 2148 h 3195"/>
              <a:gd name="T56" fmla="*/ 3025 w 3228"/>
              <a:gd name="T57" fmla="*/ 1491 h 3195"/>
              <a:gd name="T58" fmla="*/ 2958 w 3228"/>
              <a:gd name="T59" fmla="*/ 794 h 3195"/>
              <a:gd name="T60" fmla="*/ 2745 w 3228"/>
              <a:gd name="T61" fmla="*/ 322 h 3195"/>
              <a:gd name="T62" fmla="*/ 2573 w 3228"/>
              <a:gd name="T63" fmla="*/ 3 h 3195"/>
              <a:gd name="T64" fmla="*/ 2912 w 3228"/>
              <a:gd name="T65" fmla="*/ 208 h 3195"/>
              <a:gd name="T66" fmla="*/ 3129 w 3228"/>
              <a:gd name="T67" fmla="*/ 659 h 3195"/>
              <a:gd name="T68" fmla="*/ 3224 w 3228"/>
              <a:gd name="T69" fmla="*/ 1244 h 3195"/>
              <a:gd name="T70" fmla="*/ 3193 w 3228"/>
              <a:gd name="T71" fmla="*/ 1855 h 3195"/>
              <a:gd name="T72" fmla="*/ 3035 w 3228"/>
              <a:gd name="T73" fmla="*/ 2386 h 3195"/>
              <a:gd name="T74" fmla="*/ 2757 w 3228"/>
              <a:gd name="T75" fmla="*/ 2728 h 3195"/>
              <a:gd name="T76" fmla="*/ 2375 w 3228"/>
              <a:gd name="T77" fmla="*/ 2771 h 3195"/>
              <a:gd name="T78" fmla="*/ 2067 w 3228"/>
              <a:gd name="T79" fmla="*/ 2491 h 3195"/>
              <a:gd name="T80" fmla="*/ 1773 w 3228"/>
              <a:gd name="T81" fmla="*/ 2088 h 3195"/>
              <a:gd name="T82" fmla="*/ 1382 w 3228"/>
              <a:gd name="T83" fmla="*/ 1906 h 3195"/>
              <a:gd name="T84" fmla="*/ 1343 w 3228"/>
              <a:gd name="T85" fmla="*/ 1926 h 3195"/>
              <a:gd name="T86" fmla="*/ 1311 w 3228"/>
              <a:gd name="T87" fmla="*/ 2696 h 3195"/>
              <a:gd name="T88" fmla="*/ 1394 w 3228"/>
              <a:gd name="T89" fmla="*/ 2825 h 3195"/>
              <a:gd name="T90" fmla="*/ 1373 w 3228"/>
              <a:gd name="T91" fmla="*/ 3114 h 3195"/>
              <a:gd name="T92" fmla="*/ 774 w 3228"/>
              <a:gd name="T93" fmla="*/ 3192 h 3195"/>
              <a:gd name="T94" fmla="*/ 608 w 3228"/>
              <a:gd name="T95" fmla="*/ 3028 h 3195"/>
              <a:gd name="T96" fmla="*/ 506 w 3228"/>
              <a:gd name="T97" fmla="*/ 1925 h 3195"/>
              <a:gd name="T98" fmla="*/ 198 w 3228"/>
              <a:gd name="T99" fmla="*/ 1830 h 3195"/>
              <a:gd name="T100" fmla="*/ 9 w 3228"/>
              <a:gd name="T101" fmla="*/ 1506 h 3195"/>
              <a:gd name="T102" fmla="*/ 77 w 3228"/>
              <a:gd name="T103" fmla="*/ 1101 h 3195"/>
              <a:gd name="T104" fmla="*/ 359 w 3228"/>
              <a:gd name="T105" fmla="*/ 902 h 3195"/>
              <a:gd name="T106" fmla="*/ 1673 w 3228"/>
              <a:gd name="T107" fmla="*/ 788 h 3195"/>
              <a:gd name="T108" fmla="*/ 2034 w 3228"/>
              <a:gd name="T109" fmla="*/ 356 h 3195"/>
              <a:gd name="T110" fmla="*/ 2286 w 3228"/>
              <a:gd name="T111" fmla="*/ 68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8" h="3195">
                <a:moveTo>
                  <a:pt x="752" y="1897"/>
                </a:moveTo>
                <a:lnTo>
                  <a:pt x="771" y="1933"/>
                </a:lnTo>
                <a:lnTo>
                  <a:pt x="786" y="1972"/>
                </a:lnTo>
                <a:lnTo>
                  <a:pt x="798" y="2012"/>
                </a:lnTo>
                <a:lnTo>
                  <a:pt x="804" y="2054"/>
                </a:lnTo>
                <a:lnTo>
                  <a:pt x="807" y="2097"/>
                </a:lnTo>
                <a:lnTo>
                  <a:pt x="807" y="2995"/>
                </a:lnTo>
                <a:lnTo>
                  <a:pt x="1210" y="2995"/>
                </a:lnTo>
                <a:lnTo>
                  <a:pt x="1210" y="2910"/>
                </a:lnTo>
                <a:lnTo>
                  <a:pt x="1196" y="2894"/>
                </a:lnTo>
                <a:lnTo>
                  <a:pt x="1183" y="2879"/>
                </a:lnTo>
                <a:lnTo>
                  <a:pt x="1169" y="2860"/>
                </a:lnTo>
                <a:lnTo>
                  <a:pt x="1155" y="2840"/>
                </a:lnTo>
                <a:lnTo>
                  <a:pt x="1141" y="2817"/>
                </a:lnTo>
                <a:lnTo>
                  <a:pt x="1129" y="2791"/>
                </a:lnTo>
                <a:lnTo>
                  <a:pt x="1118" y="2762"/>
                </a:lnTo>
                <a:lnTo>
                  <a:pt x="1112" y="2731"/>
                </a:lnTo>
                <a:lnTo>
                  <a:pt x="1109" y="2696"/>
                </a:lnTo>
                <a:lnTo>
                  <a:pt x="1109" y="1997"/>
                </a:lnTo>
                <a:lnTo>
                  <a:pt x="1111" y="1963"/>
                </a:lnTo>
                <a:lnTo>
                  <a:pt x="1117" y="1930"/>
                </a:lnTo>
                <a:lnTo>
                  <a:pt x="1127" y="1898"/>
                </a:lnTo>
                <a:lnTo>
                  <a:pt x="822" y="1898"/>
                </a:lnTo>
                <a:lnTo>
                  <a:pt x="822" y="1897"/>
                </a:lnTo>
                <a:lnTo>
                  <a:pt x="752" y="1897"/>
                </a:lnTo>
                <a:close/>
                <a:moveTo>
                  <a:pt x="2035" y="1099"/>
                </a:moveTo>
                <a:lnTo>
                  <a:pt x="2025" y="1196"/>
                </a:lnTo>
                <a:lnTo>
                  <a:pt x="2020" y="1296"/>
                </a:lnTo>
                <a:lnTo>
                  <a:pt x="2018" y="1398"/>
                </a:lnTo>
                <a:lnTo>
                  <a:pt x="2020" y="1500"/>
                </a:lnTo>
                <a:lnTo>
                  <a:pt x="2025" y="1600"/>
                </a:lnTo>
                <a:lnTo>
                  <a:pt x="2035" y="1697"/>
                </a:lnTo>
                <a:lnTo>
                  <a:pt x="2320" y="1697"/>
                </a:lnTo>
                <a:lnTo>
                  <a:pt x="2350" y="1694"/>
                </a:lnTo>
                <a:lnTo>
                  <a:pt x="2378" y="1685"/>
                </a:lnTo>
                <a:lnTo>
                  <a:pt x="2405" y="1670"/>
                </a:lnTo>
                <a:lnTo>
                  <a:pt x="2430" y="1649"/>
                </a:lnTo>
                <a:lnTo>
                  <a:pt x="2453" y="1624"/>
                </a:lnTo>
                <a:lnTo>
                  <a:pt x="2472" y="1594"/>
                </a:lnTo>
                <a:lnTo>
                  <a:pt x="2490" y="1561"/>
                </a:lnTo>
                <a:lnTo>
                  <a:pt x="2503" y="1525"/>
                </a:lnTo>
                <a:lnTo>
                  <a:pt x="2513" y="1485"/>
                </a:lnTo>
                <a:lnTo>
                  <a:pt x="2520" y="1442"/>
                </a:lnTo>
                <a:lnTo>
                  <a:pt x="2523" y="1398"/>
                </a:lnTo>
                <a:lnTo>
                  <a:pt x="2520" y="1353"/>
                </a:lnTo>
                <a:lnTo>
                  <a:pt x="2513" y="1311"/>
                </a:lnTo>
                <a:lnTo>
                  <a:pt x="2503" y="1271"/>
                </a:lnTo>
                <a:lnTo>
                  <a:pt x="2490" y="1235"/>
                </a:lnTo>
                <a:lnTo>
                  <a:pt x="2472" y="1201"/>
                </a:lnTo>
                <a:lnTo>
                  <a:pt x="2453" y="1171"/>
                </a:lnTo>
                <a:lnTo>
                  <a:pt x="2430" y="1147"/>
                </a:lnTo>
                <a:lnTo>
                  <a:pt x="2405" y="1126"/>
                </a:lnTo>
                <a:lnTo>
                  <a:pt x="2378" y="1111"/>
                </a:lnTo>
                <a:lnTo>
                  <a:pt x="2350" y="1102"/>
                </a:lnTo>
                <a:lnTo>
                  <a:pt x="2320" y="1099"/>
                </a:lnTo>
                <a:lnTo>
                  <a:pt x="2035" y="1099"/>
                </a:lnTo>
                <a:close/>
                <a:moveTo>
                  <a:pt x="403" y="1099"/>
                </a:moveTo>
                <a:lnTo>
                  <a:pt x="373" y="1102"/>
                </a:lnTo>
                <a:lnTo>
                  <a:pt x="346" y="1111"/>
                </a:lnTo>
                <a:lnTo>
                  <a:pt x="319" y="1126"/>
                </a:lnTo>
                <a:lnTo>
                  <a:pt x="294" y="1147"/>
                </a:lnTo>
                <a:lnTo>
                  <a:pt x="271" y="1171"/>
                </a:lnTo>
                <a:lnTo>
                  <a:pt x="252" y="1201"/>
                </a:lnTo>
                <a:lnTo>
                  <a:pt x="234" y="1235"/>
                </a:lnTo>
                <a:lnTo>
                  <a:pt x="221" y="1271"/>
                </a:lnTo>
                <a:lnTo>
                  <a:pt x="210" y="1311"/>
                </a:lnTo>
                <a:lnTo>
                  <a:pt x="204" y="1353"/>
                </a:lnTo>
                <a:lnTo>
                  <a:pt x="202" y="1398"/>
                </a:lnTo>
                <a:lnTo>
                  <a:pt x="204" y="1442"/>
                </a:lnTo>
                <a:lnTo>
                  <a:pt x="210" y="1485"/>
                </a:lnTo>
                <a:lnTo>
                  <a:pt x="221" y="1525"/>
                </a:lnTo>
                <a:lnTo>
                  <a:pt x="234" y="1561"/>
                </a:lnTo>
                <a:lnTo>
                  <a:pt x="252" y="1594"/>
                </a:lnTo>
                <a:lnTo>
                  <a:pt x="271" y="1624"/>
                </a:lnTo>
                <a:lnTo>
                  <a:pt x="294" y="1649"/>
                </a:lnTo>
                <a:lnTo>
                  <a:pt x="319" y="1670"/>
                </a:lnTo>
                <a:lnTo>
                  <a:pt x="346" y="1685"/>
                </a:lnTo>
                <a:lnTo>
                  <a:pt x="373" y="1694"/>
                </a:lnTo>
                <a:lnTo>
                  <a:pt x="403" y="1697"/>
                </a:lnTo>
                <a:lnTo>
                  <a:pt x="1111" y="1697"/>
                </a:lnTo>
                <a:lnTo>
                  <a:pt x="1086" y="1665"/>
                </a:lnTo>
                <a:lnTo>
                  <a:pt x="1064" y="1628"/>
                </a:lnTo>
                <a:lnTo>
                  <a:pt x="1045" y="1587"/>
                </a:lnTo>
                <a:lnTo>
                  <a:pt x="1030" y="1544"/>
                </a:lnTo>
                <a:lnTo>
                  <a:pt x="1018" y="1497"/>
                </a:lnTo>
                <a:lnTo>
                  <a:pt x="1011" y="1449"/>
                </a:lnTo>
                <a:lnTo>
                  <a:pt x="1009" y="1398"/>
                </a:lnTo>
                <a:lnTo>
                  <a:pt x="1011" y="1347"/>
                </a:lnTo>
                <a:lnTo>
                  <a:pt x="1018" y="1298"/>
                </a:lnTo>
                <a:lnTo>
                  <a:pt x="1030" y="1252"/>
                </a:lnTo>
                <a:lnTo>
                  <a:pt x="1045" y="1208"/>
                </a:lnTo>
                <a:lnTo>
                  <a:pt x="1064" y="1168"/>
                </a:lnTo>
                <a:lnTo>
                  <a:pt x="1086" y="1132"/>
                </a:lnTo>
                <a:lnTo>
                  <a:pt x="1111" y="1099"/>
                </a:lnTo>
                <a:lnTo>
                  <a:pt x="403" y="1099"/>
                </a:lnTo>
                <a:close/>
                <a:moveTo>
                  <a:pt x="1859" y="897"/>
                </a:moveTo>
                <a:lnTo>
                  <a:pt x="1800" y="943"/>
                </a:lnTo>
                <a:lnTo>
                  <a:pt x="1739" y="982"/>
                </a:lnTo>
                <a:lnTo>
                  <a:pt x="1675" y="1017"/>
                </a:lnTo>
                <a:lnTo>
                  <a:pt x="1610" y="1046"/>
                </a:lnTo>
                <a:lnTo>
                  <a:pt x="1542" y="1068"/>
                </a:lnTo>
                <a:lnTo>
                  <a:pt x="1474" y="1085"/>
                </a:lnTo>
                <a:lnTo>
                  <a:pt x="1405" y="1095"/>
                </a:lnTo>
                <a:lnTo>
                  <a:pt x="1334" y="1099"/>
                </a:lnTo>
                <a:lnTo>
                  <a:pt x="1311" y="1099"/>
                </a:lnTo>
                <a:lnTo>
                  <a:pt x="1281" y="1102"/>
                </a:lnTo>
                <a:lnTo>
                  <a:pt x="1254" y="1111"/>
                </a:lnTo>
                <a:lnTo>
                  <a:pt x="1227" y="1126"/>
                </a:lnTo>
                <a:lnTo>
                  <a:pt x="1202" y="1147"/>
                </a:lnTo>
                <a:lnTo>
                  <a:pt x="1179" y="1171"/>
                </a:lnTo>
                <a:lnTo>
                  <a:pt x="1160" y="1201"/>
                </a:lnTo>
                <a:lnTo>
                  <a:pt x="1142" y="1235"/>
                </a:lnTo>
                <a:lnTo>
                  <a:pt x="1129" y="1271"/>
                </a:lnTo>
                <a:lnTo>
                  <a:pt x="1118" y="1311"/>
                </a:lnTo>
                <a:lnTo>
                  <a:pt x="1112" y="1353"/>
                </a:lnTo>
                <a:lnTo>
                  <a:pt x="1110" y="1398"/>
                </a:lnTo>
                <a:lnTo>
                  <a:pt x="1112" y="1442"/>
                </a:lnTo>
                <a:lnTo>
                  <a:pt x="1118" y="1485"/>
                </a:lnTo>
                <a:lnTo>
                  <a:pt x="1129" y="1525"/>
                </a:lnTo>
                <a:lnTo>
                  <a:pt x="1142" y="1561"/>
                </a:lnTo>
                <a:lnTo>
                  <a:pt x="1160" y="1594"/>
                </a:lnTo>
                <a:lnTo>
                  <a:pt x="1179" y="1624"/>
                </a:lnTo>
                <a:lnTo>
                  <a:pt x="1202" y="1649"/>
                </a:lnTo>
                <a:lnTo>
                  <a:pt x="1227" y="1670"/>
                </a:lnTo>
                <a:lnTo>
                  <a:pt x="1254" y="1685"/>
                </a:lnTo>
                <a:lnTo>
                  <a:pt x="1281" y="1694"/>
                </a:lnTo>
                <a:lnTo>
                  <a:pt x="1311" y="1697"/>
                </a:lnTo>
                <a:lnTo>
                  <a:pt x="1311" y="1698"/>
                </a:lnTo>
                <a:lnTo>
                  <a:pt x="1334" y="1698"/>
                </a:lnTo>
                <a:lnTo>
                  <a:pt x="1405" y="1702"/>
                </a:lnTo>
                <a:lnTo>
                  <a:pt x="1474" y="1713"/>
                </a:lnTo>
                <a:lnTo>
                  <a:pt x="1542" y="1729"/>
                </a:lnTo>
                <a:lnTo>
                  <a:pt x="1610" y="1751"/>
                </a:lnTo>
                <a:lnTo>
                  <a:pt x="1675" y="1780"/>
                </a:lnTo>
                <a:lnTo>
                  <a:pt x="1739" y="1815"/>
                </a:lnTo>
                <a:lnTo>
                  <a:pt x="1800" y="1856"/>
                </a:lnTo>
                <a:lnTo>
                  <a:pt x="1859" y="1901"/>
                </a:lnTo>
                <a:lnTo>
                  <a:pt x="1844" y="1802"/>
                </a:lnTo>
                <a:lnTo>
                  <a:pt x="1831" y="1703"/>
                </a:lnTo>
                <a:lnTo>
                  <a:pt x="1823" y="1602"/>
                </a:lnTo>
                <a:lnTo>
                  <a:pt x="1818" y="1500"/>
                </a:lnTo>
                <a:lnTo>
                  <a:pt x="1816" y="1398"/>
                </a:lnTo>
                <a:lnTo>
                  <a:pt x="1818" y="1296"/>
                </a:lnTo>
                <a:lnTo>
                  <a:pt x="1823" y="1194"/>
                </a:lnTo>
                <a:lnTo>
                  <a:pt x="1831" y="1094"/>
                </a:lnTo>
                <a:lnTo>
                  <a:pt x="1844" y="995"/>
                </a:lnTo>
                <a:lnTo>
                  <a:pt x="1859" y="897"/>
                </a:lnTo>
                <a:close/>
                <a:moveTo>
                  <a:pt x="2523" y="200"/>
                </a:moveTo>
                <a:lnTo>
                  <a:pt x="2485" y="203"/>
                </a:lnTo>
                <a:lnTo>
                  <a:pt x="2447" y="213"/>
                </a:lnTo>
                <a:lnTo>
                  <a:pt x="2411" y="229"/>
                </a:lnTo>
                <a:lnTo>
                  <a:pt x="2376" y="251"/>
                </a:lnTo>
                <a:lnTo>
                  <a:pt x="2342" y="279"/>
                </a:lnTo>
                <a:lnTo>
                  <a:pt x="2309" y="313"/>
                </a:lnTo>
                <a:lnTo>
                  <a:pt x="2277" y="351"/>
                </a:lnTo>
                <a:lnTo>
                  <a:pt x="2247" y="394"/>
                </a:lnTo>
                <a:lnTo>
                  <a:pt x="2218" y="443"/>
                </a:lnTo>
                <a:lnTo>
                  <a:pt x="2190" y="496"/>
                </a:lnTo>
                <a:lnTo>
                  <a:pt x="2165" y="554"/>
                </a:lnTo>
                <a:lnTo>
                  <a:pt x="2141" y="616"/>
                </a:lnTo>
                <a:lnTo>
                  <a:pt x="2118" y="681"/>
                </a:lnTo>
                <a:lnTo>
                  <a:pt x="2099" y="751"/>
                </a:lnTo>
                <a:lnTo>
                  <a:pt x="2080" y="823"/>
                </a:lnTo>
                <a:lnTo>
                  <a:pt x="2065" y="899"/>
                </a:lnTo>
                <a:lnTo>
                  <a:pt x="2320" y="899"/>
                </a:lnTo>
                <a:lnTo>
                  <a:pt x="2365" y="902"/>
                </a:lnTo>
                <a:lnTo>
                  <a:pt x="2408" y="910"/>
                </a:lnTo>
                <a:lnTo>
                  <a:pt x="2449" y="923"/>
                </a:lnTo>
                <a:lnTo>
                  <a:pt x="2489" y="943"/>
                </a:lnTo>
                <a:lnTo>
                  <a:pt x="2526" y="966"/>
                </a:lnTo>
                <a:lnTo>
                  <a:pt x="2560" y="994"/>
                </a:lnTo>
                <a:lnTo>
                  <a:pt x="2592" y="1025"/>
                </a:lnTo>
                <a:lnTo>
                  <a:pt x="2622" y="1061"/>
                </a:lnTo>
                <a:lnTo>
                  <a:pt x="2648" y="1101"/>
                </a:lnTo>
                <a:lnTo>
                  <a:pt x="2670" y="1144"/>
                </a:lnTo>
                <a:lnTo>
                  <a:pt x="2689" y="1190"/>
                </a:lnTo>
                <a:lnTo>
                  <a:pt x="2704" y="1239"/>
                </a:lnTo>
                <a:lnTo>
                  <a:pt x="2715" y="1290"/>
                </a:lnTo>
                <a:lnTo>
                  <a:pt x="2722" y="1343"/>
                </a:lnTo>
                <a:lnTo>
                  <a:pt x="2724" y="1398"/>
                </a:lnTo>
                <a:lnTo>
                  <a:pt x="2722" y="1453"/>
                </a:lnTo>
                <a:lnTo>
                  <a:pt x="2715" y="1506"/>
                </a:lnTo>
                <a:lnTo>
                  <a:pt x="2704" y="1557"/>
                </a:lnTo>
                <a:lnTo>
                  <a:pt x="2689" y="1606"/>
                </a:lnTo>
                <a:lnTo>
                  <a:pt x="2670" y="1651"/>
                </a:lnTo>
                <a:lnTo>
                  <a:pt x="2648" y="1694"/>
                </a:lnTo>
                <a:lnTo>
                  <a:pt x="2622" y="1734"/>
                </a:lnTo>
                <a:lnTo>
                  <a:pt x="2592" y="1770"/>
                </a:lnTo>
                <a:lnTo>
                  <a:pt x="2560" y="1802"/>
                </a:lnTo>
                <a:lnTo>
                  <a:pt x="2526" y="1830"/>
                </a:lnTo>
                <a:lnTo>
                  <a:pt x="2489" y="1854"/>
                </a:lnTo>
                <a:lnTo>
                  <a:pt x="2449" y="1872"/>
                </a:lnTo>
                <a:lnTo>
                  <a:pt x="2408" y="1885"/>
                </a:lnTo>
                <a:lnTo>
                  <a:pt x="2365" y="1894"/>
                </a:lnTo>
                <a:lnTo>
                  <a:pt x="2320" y="1897"/>
                </a:lnTo>
                <a:lnTo>
                  <a:pt x="2065" y="1897"/>
                </a:lnTo>
                <a:lnTo>
                  <a:pt x="2080" y="1973"/>
                </a:lnTo>
                <a:lnTo>
                  <a:pt x="2099" y="2046"/>
                </a:lnTo>
                <a:lnTo>
                  <a:pt x="2118" y="2115"/>
                </a:lnTo>
                <a:lnTo>
                  <a:pt x="2141" y="2180"/>
                </a:lnTo>
                <a:lnTo>
                  <a:pt x="2165" y="2242"/>
                </a:lnTo>
                <a:lnTo>
                  <a:pt x="2190" y="2300"/>
                </a:lnTo>
                <a:lnTo>
                  <a:pt x="2218" y="2353"/>
                </a:lnTo>
                <a:lnTo>
                  <a:pt x="2247" y="2401"/>
                </a:lnTo>
                <a:lnTo>
                  <a:pt x="2277" y="2445"/>
                </a:lnTo>
                <a:lnTo>
                  <a:pt x="2309" y="2484"/>
                </a:lnTo>
                <a:lnTo>
                  <a:pt x="2342" y="2517"/>
                </a:lnTo>
                <a:lnTo>
                  <a:pt x="2376" y="2545"/>
                </a:lnTo>
                <a:lnTo>
                  <a:pt x="2411" y="2567"/>
                </a:lnTo>
                <a:lnTo>
                  <a:pt x="2447" y="2583"/>
                </a:lnTo>
                <a:lnTo>
                  <a:pt x="2485" y="2593"/>
                </a:lnTo>
                <a:lnTo>
                  <a:pt x="2523" y="2596"/>
                </a:lnTo>
                <a:lnTo>
                  <a:pt x="2562" y="2593"/>
                </a:lnTo>
                <a:lnTo>
                  <a:pt x="2600" y="2582"/>
                </a:lnTo>
                <a:lnTo>
                  <a:pt x="2638" y="2564"/>
                </a:lnTo>
                <a:lnTo>
                  <a:pt x="2674" y="2541"/>
                </a:lnTo>
                <a:lnTo>
                  <a:pt x="2710" y="2510"/>
                </a:lnTo>
                <a:lnTo>
                  <a:pt x="2745" y="2474"/>
                </a:lnTo>
                <a:lnTo>
                  <a:pt x="2777" y="2433"/>
                </a:lnTo>
                <a:lnTo>
                  <a:pt x="2809" y="2386"/>
                </a:lnTo>
                <a:lnTo>
                  <a:pt x="2837" y="2332"/>
                </a:lnTo>
                <a:lnTo>
                  <a:pt x="2865" y="2275"/>
                </a:lnTo>
                <a:lnTo>
                  <a:pt x="2892" y="2214"/>
                </a:lnTo>
                <a:lnTo>
                  <a:pt x="2916" y="2148"/>
                </a:lnTo>
                <a:lnTo>
                  <a:pt x="2937" y="2077"/>
                </a:lnTo>
                <a:lnTo>
                  <a:pt x="2958" y="2003"/>
                </a:lnTo>
                <a:lnTo>
                  <a:pt x="2976" y="1925"/>
                </a:lnTo>
                <a:lnTo>
                  <a:pt x="2991" y="1843"/>
                </a:lnTo>
                <a:lnTo>
                  <a:pt x="3004" y="1760"/>
                </a:lnTo>
                <a:lnTo>
                  <a:pt x="3014" y="1673"/>
                </a:lnTo>
                <a:lnTo>
                  <a:pt x="3021" y="1583"/>
                </a:lnTo>
                <a:lnTo>
                  <a:pt x="3025" y="1491"/>
                </a:lnTo>
                <a:lnTo>
                  <a:pt x="3026" y="1398"/>
                </a:lnTo>
                <a:lnTo>
                  <a:pt x="3025" y="1304"/>
                </a:lnTo>
                <a:lnTo>
                  <a:pt x="3021" y="1212"/>
                </a:lnTo>
                <a:lnTo>
                  <a:pt x="3014" y="1123"/>
                </a:lnTo>
                <a:lnTo>
                  <a:pt x="3004" y="1037"/>
                </a:lnTo>
                <a:lnTo>
                  <a:pt x="2991" y="952"/>
                </a:lnTo>
                <a:lnTo>
                  <a:pt x="2976" y="871"/>
                </a:lnTo>
                <a:lnTo>
                  <a:pt x="2958" y="794"/>
                </a:lnTo>
                <a:lnTo>
                  <a:pt x="2937" y="719"/>
                </a:lnTo>
                <a:lnTo>
                  <a:pt x="2916" y="649"/>
                </a:lnTo>
                <a:lnTo>
                  <a:pt x="2892" y="582"/>
                </a:lnTo>
                <a:lnTo>
                  <a:pt x="2865" y="520"/>
                </a:lnTo>
                <a:lnTo>
                  <a:pt x="2837" y="463"/>
                </a:lnTo>
                <a:lnTo>
                  <a:pt x="2809" y="411"/>
                </a:lnTo>
                <a:lnTo>
                  <a:pt x="2777" y="364"/>
                </a:lnTo>
                <a:lnTo>
                  <a:pt x="2745" y="322"/>
                </a:lnTo>
                <a:lnTo>
                  <a:pt x="2710" y="286"/>
                </a:lnTo>
                <a:lnTo>
                  <a:pt x="2674" y="255"/>
                </a:lnTo>
                <a:lnTo>
                  <a:pt x="2638" y="232"/>
                </a:lnTo>
                <a:lnTo>
                  <a:pt x="2600" y="214"/>
                </a:lnTo>
                <a:lnTo>
                  <a:pt x="2562" y="203"/>
                </a:lnTo>
                <a:lnTo>
                  <a:pt x="2523" y="200"/>
                </a:lnTo>
                <a:close/>
                <a:moveTo>
                  <a:pt x="2523" y="0"/>
                </a:moveTo>
                <a:lnTo>
                  <a:pt x="2573" y="3"/>
                </a:lnTo>
                <a:lnTo>
                  <a:pt x="2622" y="11"/>
                </a:lnTo>
                <a:lnTo>
                  <a:pt x="2668" y="25"/>
                </a:lnTo>
                <a:lnTo>
                  <a:pt x="2714" y="44"/>
                </a:lnTo>
                <a:lnTo>
                  <a:pt x="2757" y="67"/>
                </a:lnTo>
                <a:lnTo>
                  <a:pt x="2798" y="96"/>
                </a:lnTo>
                <a:lnTo>
                  <a:pt x="2837" y="130"/>
                </a:lnTo>
                <a:lnTo>
                  <a:pt x="2876" y="166"/>
                </a:lnTo>
                <a:lnTo>
                  <a:pt x="2912" y="208"/>
                </a:lnTo>
                <a:lnTo>
                  <a:pt x="2946" y="253"/>
                </a:lnTo>
                <a:lnTo>
                  <a:pt x="2978" y="302"/>
                </a:lnTo>
                <a:lnTo>
                  <a:pt x="3008" y="354"/>
                </a:lnTo>
                <a:lnTo>
                  <a:pt x="3035" y="410"/>
                </a:lnTo>
                <a:lnTo>
                  <a:pt x="3062" y="468"/>
                </a:lnTo>
                <a:lnTo>
                  <a:pt x="3087" y="529"/>
                </a:lnTo>
                <a:lnTo>
                  <a:pt x="3109" y="592"/>
                </a:lnTo>
                <a:lnTo>
                  <a:pt x="3129" y="659"/>
                </a:lnTo>
                <a:lnTo>
                  <a:pt x="3149" y="726"/>
                </a:lnTo>
                <a:lnTo>
                  <a:pt x="3166" y="797"/>
                </a:lnTo>
                <a:lnTo>
                  <a:pt x="3180" y="868"/>
                </a:lnTo>
                <a:lnTo>
                  <a:pt x="3193" y="942"/>
                </a:lnTo>
                <a:lnTo>
                  <a:pt x="3204" y="1015"/>
                </a:lnTo>
                <a:lnTo>
                  <a:pt x="3213" y="1091"/>
                </a:lnTo>
                <a:lnTo>
                  <a:pt x="3220" y="1167"/>
                </a:lnTo>
                <a:lnTo>
                  <a:pt x="3224" y="1244"/>
                </a:lnTo>
                <a:lnTo>
                  <a:pt x="3227" y="1320"/>
                </a:lnTo>
                <a:lnTo>
                  <a:pt x="3228" y="1398"/>
                </a:lnTo>
                <a:lnTo>
                  <a:pt x="3227" y="1475"/>
                </a:lnTo>
                <a:lnTo>
                  <a:pt x="3224" y="1552"/>
                </a:lnTo>
                <a:lnTo>
                  <a:pt x="3220" y="1629"/>
                </a:lnTo>
                <a:lnTo>
                  <a:pt x="3213" y="1704"/>
                </a:lnTo>
                <a:lnTo>
                  <a:pt x="3204" y="1780"/>
                </a:lnTo>
                <a:lnTo>
                  <a:pt x="3193" y="1855"/>
                </a:lnTo>
                <a:lnTo>
                  <a:pt x="3180" y="1927"/>
                </a:lnTo>
                <a:lnTo>
                  <a:pt x="3166" y="1999"/>
                </a:lnTo>
                <a:lnTo>
                  <a:pt x="3149" y="2069"/>
                </a:lnTo>
                <a:lnTo>
                  <a:pt x="3129" y="2137"/>
                </a:lnTo>
                <a:lnTo>
                  <a:pt x="3109" y="2203"/>
                </a:lnTo>
                <a:lnTo>
                  <a:pt x="3087" y="2266"/>
                </a:lnTo>
                <a:lnTo>
                  <a:pt x="3062" y="2327"/>
                </a:lnTo>
                <a:lnTo>
                  <a:pt x="3035" y="2386"/>
                </a:lnTo>
                <a:lnTo>
                  <a:pt x="3008" y="2442"/>
                </a:lnTo>
                <a:lnTo>
                  <a:pt x="2978" y="2494"/>
                </a:lnTo>
                <a:lnTo>
                  <a:pt x="2946" y="2543"/>
                </a:lnTo>
                <a:lnTo>
                  <a:pt x="2912" y="2588"/>
                </a:lnTo>
                <a:lnTo>
                  <a:pt x="2876" y="2629"/>
                </a:lnTo>
                <a:lnTo>
                  <a:pt x="2837" y="2666"/>
                </a:lnTo>
                <a:lnTo>
                  <a:pt x="2798" y="2699"/>
                </a:lnTo>
                <a:lnTo>
                  <a:pt x="2757" y="2728"/>
                </a:lnTo>
                <a:lnTo>
                  <a:pt x="2714" y="2751"/>
                </a:lnTo>
                <a:lnTo>
                  <a:pt x="2668" y="2771"/>
                </a:lnTo>
                <a:lnTo>
                  <a:pt x="2622" y="2784"/>
                </a:lnTo>
                <a:lnTo>
                  <a:pt x="2573" y="2793"/>
                </a:lnTo>
                <a:lnTo>
                  <a:pt x="2523" y="2795"/>
                </a:lnTo>
                <a:lnTo>
                  <a:pt x="2471" y="2793"/>
                </a:lnTo>
                <a:lnTo>
                  <a:pt x="2423" y="2784"/>
                </a:lnTo>
                <a:lnTo>
                  <a:pt x="2375" y="2771"/>
                </a:lnTo>
                <a:lnTo>
                  <a:pt x="2330" y="2751"/>
                </a:lnTo>
                <a:lnTo>
                  <a:pt x="2286" y="2727"/>
                </a:lnTo>
                <a:lnTo>
                  <a:pt x="2245" y="2698"/>
                </a:lnTo>
                <a:lnTo>
                  <a:pt x="2206" y="2665"/>
                </a:lnTo>
                <a:lnTo>
                  <a:pt x="2168" y="2628"/>
                </a:lnTo>
                <a:lnTo>
                  <a:pt x="2132" y="2586"/>
                </a:lnTo>
                <a:lnTo>
                  <a:pt x="2099" y="2540"/>
                </a:lnTo>
                <a:lnTo>
                  <a:pt x="2067" y="2491"/>
                </a:lnTo>
                <a:lnTo>
                  <a:pt x="2036" y="2439"/>
                </a:lnTo>
                <a:lnTo>
                  <a:pt x="2034" y="2440"/>
                </a:lnTo>
                <a:lnTo>
                  <a:pt x="1995" y="2371"/>
                </a:lnTo>
                <a:lnTo>
                  <a:pt x="1955" y="2306"/>
                </a:lnTo>
                <a:lnTo>
                  <a:pt x="1913" y="2246"/>
                </a:lnTo>
                <a:lnTo>
                  <a:pt x="1869" y="2188"/>
                </a:lnTo>
                <a:lnTo>
                  <a:pt x="1822" y="2136"/>
                </a:lnTo>
                <a:lnTo>
                  <a:pt x="1773" y="2088"/>
                </a:lnTo>
                <a:lnTo>
                  <a:pt x="1723" y="2047"/>
                </a:lnTo>
                <a:lnTo>
                  <a:pt x="1670" y="2009"/>
                </a:lnTo>
                <a:lnTo>
                  <a:pt x="1617" y="1976"/>
                </a:lnTo>
                <a:lnTo>
                  <a:pt x="1562" y="1950"/>
                </a:lnTo>
                <a:lnTo>
                  <a:pt x="1505" y="1928"/>
                </a:lnTo>
                <a:lnTo>
                  <a:pt x="1449" y="1913"/>
                </a:lnTo>
                <a:lnTo>
                  <a:pt x="1390" y="1904"/>
                </a:lnTo>
                <a:lnTo>
                  <a:pt x="1382" y="1906"/>
                </a:lnTo>
                <a:lnTo>
                  <a:pt x="1372" y="1908"/>
                </a:lnTo>
                <a:lnTo>
                  <a:pt x="1363" y="1912"/>
                </a:lnTo>
                <a:lnTo>
                  <a:pt x="1363" y="1912"/>
                </a:lnTo>
                <a:lnTo>
                  <a:pt x="1362" y="1912"/>
                </a:lnTo>
                <a:lnTo>
                  <a:pt x="1362" y="1913"/>
                </a:lnTo>
                <a:lnTo>
                  <a:pt x="1361" y="1913"/>
                </a:lnTo>
                <a:lnTo>
                  <a:pt x="1361" y="1913"/>
                </a:lnTo>
                <a:lnTo>
                  <a:pt x="1343" y="1926"/>
                </a:lnTo>
                <a:lnTo>
                  <a:pt x="1330" y="1942"/>
                </a:lnTo>
                <a:lnTo>
                  <a:pt x="1324" y="1952"/>
                </a:lnTo>
                <a:lnTo>
                  <a:pt x="1317" y="1970"/>
                </a:lnTo>
                <a:lnTo>
                  <a:pt x="1312" y="1990"/>
                </a:lnTo>
                <a:lnTo>
                  <a:pt x="1312" y="1992"/>
                </a:lnTo>
                <a:lnTo>
                  <a:pt x="1311" y="1994"/>
                </a:lnTo>
                <a:lnTo>
                  <a:pt x="1311" y="1997"/>
                </a:lnTo>
                <a:lnTo>
                  <a:pt x="1311" y="2696"/>
                </a:lnTo>
                <a:lnTo>
                  <a:pt x="1313" y="2711"/>
                </a:lnTo>
                <a:lnTo>
                  <a:pt x="1320" y="2726"/>
                </a:lnTo>
                <a:lnTo>
                  <a:pt x="1329" y="2740"/>
                </a:lnTo>
                <a:lnTo>
                  <a:pt x="1341" y="2755"/>
                </a:lnTo>
                <a:lnTo>
                  <a:pt x="1355" y="2771"/>
                </a:lnTo>
                <a:lnTo>
                  <a:pt x="1368" y="2788"/>
                </a:lnTo>
                <a:lnTo>
                  <a:pt x="1382" y="2805"/>
                </a:lnTo>
                <a:lnTo>
                  <a:pt x="1394" y="2825"/>
                </a:lnTo>
                <a:lnTo>
                  <a:pt x="1403" y="2846"/>
                </a:lnTo>
                <a:lnTo>
                  <a:pt x="1409" y="2870"/>
                </a:lnTo>
                <a:lnTo>
                  <a:pt x="1411" y="2895"/>
                </a:lnTo>
                <a:lnTo>
                  <a:pt x="1411" y="2995"/>
                </a:lnTo>
                <a:lnTo>
                  <a:pt x="1409" y="3028"/>
                </a:lnTo>
                <a:lnTo>
                  <a:pt x="1401" y="3059"/>
                </a:lnTo>
                <a:lnTo>
                  <a:pt x="1390" y="3087"/>
                </a:lnTo>
                <a:lnTo>
                  <a:pt x="1373" y="3114"/>
                </a:lnTo>
                <a:lnTo>
                  <a:pt x="1353" y="3137"/>
                </a:lnTo>
                <a:lnTo>
                  <a:pt x="1329" y="3157"/>
                </a:lnTo>
                <a:lnTo>
                  <a:pt x="1303" y="3173"/>
                </a:lnTo>
                <a:lnTo>
                  <a:pt x="1274" y="3185"/>
                </a:lnTo>
                <a:lnTo>
                  <a:pt x="1243" y="3192"/>
                </a:lnTo>
                <a:lnTo>
                  <a:pt x="1210" y="3195"/>
                </a:lnTo>
                <a:lnTo>
                  <a:pt x="807" y="3195"/>
                </a:lnTo>
                <a:lnTo>
                  <a:pt x="774" y="3192"/>
                </a:lnTo>
                <a:lnTo>
                  <a:pt x="743" y="3185"/>
                </a:lnTo>
                <a:lnTo>
                  <a:pt x="714" y="3173"/>
                </a:lnTo>
                <a:lnTo>
                  <a:pt x="687" y="3157"/>
                </a:lnTo>
                <a:lnTo>
                  <a:pt x="664" y="3137"/>
                </a:lnTo>
                <a:lnTo>
                  <a:pt x="644" y="3114"/>
                </a:lnTo>
                <a:lnTo>
                  <a:pt x="627" y="3087"/>
                </a:lnTo>
                <a:lnTo>
                  <a:pt x="615" y="3059"/>
                </a:lnTo>
                <a:lnTo>
                  <a:pt x="608" y="3028"/>
                </a:lnTo>
                <a:lnTo>
                  <a:pt x="605" y="2995"/>
                </a:lnTo>
                <a:lnTo>
                  <a:pt x="605" y="2097"/>
                </a:lnTo>
                <a:lnTo>
                  <a:pt x="602" y="2061"/>
                </a:lnTo>
                <a:lnTo>
                  <a:pt x="592" y="2027"/>
                </a:lnTo>
                <a:lnTo>
                  <a:pt x="578" y="1997"/>
                </a:lnTo>
                <a:lnTo>
                  <a:pt x="557" y="1968"/>
                </a:lnTo>
                <a:lnTo>
                  <a:pt x="533" y="1944"/>
                </a:lnTo>
                <a:lnTo>
                  <a:pt x="506" y="1925"/>
                </a:lnTo>
                <a:lnTo>
                  <a:pt x="474" y="1910"/>
                </a:lnTo>
                <a:lnTo>
                  <a:pt x="440" y="1901"/>
                </a:lnTo>
                <a:lnTo>
                  <a:pt x="403" y="1897"/>
                </a:lnTo>
                <a:lnTo>
                  <a:pt x="359" y="1894"/>
                </a:lnTo>
                <a:lnTo>
                  <a:pt x="316" y="1885"/>
                </a:lnTo>
                <a:lnTo>
                  <a:pt x="274" y="1872"/>
                </a:lnTo>
                <a:lnTo>
                  <a:pt x="235" y="1854"/>
                </a:lnTo>
                <a:lnTo>
                  <a:pt x="198" y="1830"/>
                </a:lnTo>
                <a:lnTo>
                  <a:pt x="164" y="1802"/>
                </a:lnTo>
                <a:lnTo>
                  <a:pt x="132" y="1770"/>
                </a:lnTo>
                <a:lnTo>
                  <a:pt x="103" y="1734"/>
                </a:lnTo>
                <a:lnTo>
                  <a:pt x="77" y="1694"/>
                </a:lnTo>
                <a:lnTo>
                  <a:pt x="55" y="1651"/>
                </a:lnTo>
                <a:lnTo>
                  <a:pt x="35" y="1606"/>
                </a:lnTo>
                <a:lnTo>
                  <a:pt x="21" y="1557"/>
                </a:lnTo>
                <a:lnTo>
                  <a:pt x="9" y="1506"/>
                </a:lnTo>
                <a:lnTo>
                  <a:pt x="2" y="1453"/>
                </a:lnTo>
                <a:lnTo>
                  <a:pt x="0" y="1398"/>
                </a:lnTo>
                <a:lnTo>
                  <a:pt x="2" y="1343"/>
                </a:lnTo>
                <a:lnTo>
                  <a:pt x="9" y="1290"/>
                </a:lnTo>
                <a:lnTo>
                  <a:pt x="21" y="1239"/>
                </a:lnTo>
                <a:lnTo>
                  <a:pt x="35" y="1190"/>
                </a:lnTo>
                <a:lnTo>
                  <a:pt x="55" y="1144"/>
                </a:lnTo>
                <a:lnTo>
                  <a:pt x="77" y="1101"/>
                </a:lnTo>
                <a:lnTo>
                  <a:pt x="103" y="1061"/>
                </a:lnTo>
                <a:lnTo>
                  <a:pt x="132" y="1025"/>
                </a:lnTo>
                <a:lnTo>
                  <a:pt x="164" y="994"/>
                </a:lnTo>
                <a:lnTo>
                  <a:pt x="198" y="966"/>
                </a:lnTo>
                <a:lnTo>
                  <a:pt x="235" y="943"/>
                </a:lnTo>
                <a:lnTo>
                  <a:pt x="274" y="923"/>
                </a:lnTo>
                <a:lnTo>
                  <a:pt x="316" y="910"/>
                </a:lnTo>
                <a:lnTo>
                  <a:pt x="359" y="902"/>
                </a:lnTo>
                <a:lnTo>
                  <a:pt x="403" y="899"/>
                </a:lnTo>
                <a:lnTo>
                  <a:pt x="1334" y="899"/>
                </a:lnTo>
                <a:lnTo>
                  <a:pt x="1393" y="896"/>
                </a:lnTo>
                <a:lnTo>
                  <a:pt x="1452" y="885"/>
                </a:lnTo>
                <a:lnTo>
                  <a:pt x="1508" y="870"/>
                </a:lnTo>
                <a:lnTo>
                  <a:pt x="1564" y="849"/>
                </a:lnTo>
                <a:lnTo>
                  <a:pt x="1619" y="821"/>
                </a:lnTo>
                <a:lnTo>
                  <a:pt x="1673" y="788"/>
                </a:lnTo>
                <a:lnTo>
                  <a:pt x="1724" y="751"/>
                </a:lnTo>
                <a:lnTo>
                  <a:pt x="1774" y="708"/>
                </a:lnTo>
                <a:lnTo>
                  <a:pt x="1822" y="660"/>
                </a:lnTo>
                <a:lnTo>
                  <a:pt x="1869" y="608"/>
                </a:lnTo>
                <a:lnTo>
                  <a:pt x="1914" y="551"/>
                </a:lnTo>
                <a:lnTo>
                  <a:pt x="1956" y="490"/>
                </a:lnTo>
                <a:lnTo>
                  <a:pt x="1995" y="426"/>
                </a:lnTo>
                <a:lnTo>
                  <a:pt x="2034" y="356"/>
                </a:lnTo>
                <a:lnTo>
                  <a:pt x="2036" y="357"/>
                </a:lnTo>
                <a:lnTo>
                  <a:pt x="2066" y="305"/>
                </a:lnTo>
                <a:lnTo>
                  <a:pt x="2098" y="256"/>
                </a:lnTo>
                <a:lnTo>
                  <a:pt x="2132" y="210"/>
                </a:lnTo>
                <a:lnTo>
                  <a:pt x="2168" y="169"/>
                </a:lnTo>
                <a:lnTo>
                  <a:pt x="2205" y="131"/>
                </a:lnTo>
                <a:lnTo>
                  <a:pt x="2245" y="97"/>
                </a:lnTo>
                <a:lnTo>
                  <a:pt x="2286" y="68"/>
                </a:lnTo>
                <a:lnTo>
                  <a:pt x="2330" y="45"/>
                </a:lnTo>
                <a:lnTo>
                  <a:pt x="2375" y="26"/>
                </a:lnTo>
                <a:lnTo>
                  <a:pt x="2423" y="11"/>
                </a:lnTo>
                <a:lnTo>
                  <a:pt x="2471" y="3"/>
                </a:lnTo>
                <a:lnTo>
                  <a:pt x="2523" y="0"/>
                </a:lnTo>
                <a:close/>
              </a:path>
            </a:pathLst>
          </a:custGeom>
          <a:solidFill>
            <a:schemeClr val="accent2"/>
          </a:solidFill>
          <a:ln w="0">
            <a:noFill/>
            <a:prstDash val="solid"/>
            <a:round/>
            <a:headEnd/>
            <a:tailEnd/>
          </a:ln>
        </p:spPr>
        <p:txBody>
          <a:bodyPr vert="horz" wrap="square" lIns="33738" tIns="16841" rIns="33738" bIns="16841" numCol="1" anchor="t" anchorCtr="0" compatLnSpc="1">
            <a:prstTxWarp prst="textNoShape">
              <a:avLst/>
            </a:prstTxWarp>
          </a:bodyPr>
          <a:lstStyle/>
          <a:p>
            <a:pPr defTabSz="890984"/>
            <a:endParaRPr lang="es-ES" sz="700">
              <a:solidFill>
                <a:srgbClr val="000000"/>
              </a:solidFill>
            </a:endParaRPr>
          </a:p>
        </p:txBody>
      </p:sp>
      <p:grpSp>
        <p:nvGrpSpPr>
          <p:cNvPr id="23" name="Group 15"/>
          <p:cNvGrpSpPr>
            <a:grpSpLocks noChangeAspect="1"/>
          </p:cNvGrpSpPr>
          <p:nvPr/>
        </p:nvGrpSpPr>
        <p:grpSpPr bwMode="auto">
          <a:xfrm>
            <a:off x="2758585" y="4854417"/>
            <a:ext cx="257301" cy="254659"/>
            <a:chOff x="12172" y="2923"/>
            <a:chExt cx="1615" cy="1598"/>
          </a:xfrm>
          <a:solidFill>
            <a:schemeClr val="accent1"/>
          </a:solidFill>
        </p:grpSpPr>
        <p:sp>
          <p:nvSpPr>
            <p:cNvPr id="51" name="Freeform 17"/>
            <p:cNvSpPr>
              <a:spLocks noEditPoints="1"/>
            </p:cNvSpPr>
            <p:nvPr/>
          </p:nvSpPr>
          <p:spPr bwMode="auto">
            <a:xfrm>
              <a:off x="12172" y="2923"/>
              <a:ext cx="1615" cy="1598"/>
            </a:xfrm>
            <a:custGeom>
              <a:avLst/>
              <a:gdLst>
                <a:gd name="T0" fmla="*/ 214 w 3228"/>
                <a:gd name="T1" fmla="*/ 2737 h 3195"/>
                <a:gd name="T2" fmla="*/ 177 w 3228"/>
                <a:gd name="T3" fmla="*/ 2843 h 3195"/>
                <a:gd name="T4" fmla="*/ 220 w 3228"/>
                <a:gd name="T5" fmla="*/ 2956 h 3195"/>
                <a:gd name="T6" fmla="*/ 324 w 3228"/>
                <a:gd name="T7" fmla="*/ 3016 h 3195"/>
                <a:gd name="T8" fmla="*/ 440 w 3228"/>
                <a:gd name="T9" fmla="*/ 2998 h 3195"/>
                <a:gd name="T10" fmla="*/ 1241 w 3228"/>
                <a:gd name="T11" fmla="*/ 2116 h 3195"/>
                <a:gd name="T12" fmla="*/ 1046 w 3228"/>
                <a:gd name="T13" fmla="*/ 1910 h 3195"/>
                <a:gd name="T14" fmla="*/ 1786 w 3228"/>
                <a:gd name="T15" fmla="*/ 226 h 3195"/>
                <a:gd name="T16" fmla="*/ 1508 w 3228"/>
                <a:gd name="T17" fmla="*/ 336 h 3195"/>
                <a:gd name="T18" fmla="*/ 1278 w 3228"/>
                <a:gd name="T19" fmla="*/ 519 h 3195"/>
                <a:gd name="T20" fmla="*/ 1111 w 3228"/>
                <a:gd name="T21" fmla="*/ 759 h 3195"/>
                <a:gd name="T22" fmla="*/ 1021 w 3228"/>
                <a:gd name="T23" fmla="*/ 1044 h 3195"/>
                <a:gd name="T24" fmla="*/ 1021 w 3228"/>
                <a:gd name="T25" fmla="*/ 1353 h 3195"/>
                <a:gd name="T26" fmla="*/ 1111 w 3228"/>
                <a:gd name="T27" fmla="*/ 1637 h 3195"/>
                <a:gd name="T28" fmla="*/ 1278 w 3228"/>
                <a:gd name="T29" fmla="*/ 1878 h 3195"/>
                <a:gd name="T30" fmla="*/ 1508 w 3228"/>
                <a:gd name="T31" fmla="*/ 2061 h 3195"/>
                <a:gd name="T32" fmla="*/ 1786 w 3228"/>
                <a:gd name="T33" fmla="*/ 2170 h 3195"/>
                <a:gd name="T34" fmla="*/ 2097 w 3228"/>
                <a:gd name="T35" fmla="*/ 2194 h 3195"/>
                <a:gd name="T36" fmla="*/ 2393 w 3228"/>
                <a:gd name="T37" fmla="*/ 2125 h 3195"/>
                <a:gd name="T38" fmla="*/ 2649 w 3228"/>
                <a:gd name="T39" fmla="*/ 1977 h 3195"/>
                <a:gd name="T40" fmla="*/ 2849 w 3228"/>
                <a:gd name="T41" fmla="*/ 1764 h 3195"/>
                <a:gd name="T42" fmla="*/ 2980 w 3228"/>
                <a:gd name="T43" fmla="*/ 1499 h 3195"/>
                <a:gd name="T44" fmla="*/ 3026 w 3228"/>
                <a:gd name="T45" fmla="*/ 1198 h 3195"/>
                <a:gd name="T46" fmla="*/ 2980 w 3228"/>
                <a:gd name="T47" fmla="*/ 897 h 3195"/>
                <a:gd name="T48" fmla="*/ 2849 w 3228"/>
                <a:gd name="T49" fmla="*/ 632 h 3195"/>
                <a:gd name="T50" fmla="*/ 2649 w 3228"/>
                <a:gd name="T51" fmla="*/ 419 h 3195"/>
                <a:gd name="T52" fmla="*/ 2393 w 3228"/>
                <a:gd name="T53" fmla="*/ 271 h 3195"/>
                <a:gd name="T54" fmla="*/ 2097 w 3228"/>
                <a:gd name="T55" fmla="*/ 203 h 3195"/>
                <a:gd name="T56" fmla="*/ 2104 w 3228"/>
                <a:gd name="T57" fmla="*/ 3 h 3195"/>
                <a:gd name="T58" fmla="*/ 2432 w 3228"/>
                <a:gd name="T59" fmla="*/ 72 h 3195"/>
                <a:gd name="T60" fmla="*/ 2720 w 3228"/>
                <a:gd name="T61" fmla="*/ 222 h 3195"/>
                <a:gd name="T62" fmla="*/ 2955 w 3228"/>
                <a:gd name="T63" fmla="*/ 440 h 3195"/>
                <a:gd name="T64" fmla="*/ 3125 w 3228"/>
                <a:gd name="T65" fmla="*/ 713 h 3195"/>
                <a:gd name="T66" fmla="*/ 3217 w 3228"/>
                <a:gd name="T67" fmla="*/ 1028 h 3195"/>
                <a:gd name="T68" fmla="*/ 3217 w 3228"/>
                <a:gd name="T69" fmla="*/ 1367 h 3195"/>
                <a:gd name="T70" fmla="*/ 3125 w 3228"/>
                <a:gd name="T71" fmla="*/ 1683 h 3195"/>
                <a:gd name="T72" fmla="*/ 2955 w 3228"/>
                <a:gd name="T73" fmla="*/ 1957 h 3195"/>
                <a:gd name="T74" fmla="*/ 2720 w 3228"/>
                <a:gd name="T75" fmla="*/ 2174 h 3195"/>
                <a:gd name="T76" fmla="*/ 2432 w 3228"/>
                <a:gd name="T77" fmla="*/ 2324 h 3195"/>
                <a:gd name="T78" fmla="*/ 2104 w 3228"/>
                <a:gd name="T79" fmla="*/ 2393 h 3195"/>
                <a:gd name="T80" fmla="*/ 1762 w 3228"/>
                <a:gd name="T81" fmla="*/ 2369 h 3195"/>
                <a:gd name="T82" fmla="*/ 1452 w 3228"/>
                <a:gd name="T83" fmla="*/ 2256 h 3195"/>
                <a:gd name="T84" fmla="*/ 549 w 3228"/>
                <a:gd name="T85" fmla="*/ 3139 h 3195"/>
                <a:gd name="T86" fmla="*/ 398 w 3228"/>
                <a:gd name="T87" fmla="*/ 3193 h 3195"/>
                <a:gd name="T88" fmla="*/ 218 w 3228"/>
                <a:gd name="T89" fmla="*/ 3168 h 3195"/>
                <a:gd name="T90" fmla="*/ 74 w 3228"/>
                <a:gd name="T91" fmla="*/ 3059 h 3195"/>
                <a:gd name="T92" fmla="*/ 3 w 3228"/>
                <a:gd name="T93" fmla="*/ 2891 h 3195"/>
                <a:gd name="T94" fmla="*/ 22 w 3228"/>
                <a:gd name="T95" fmla="*/ 2723 h 3195"/>
                <a:gd name="T96" fmla="*/ 107 w 3228"/>
                <a:gd name="T97" fmla="*/ 2592 h 3195"/>
                <a:gd name="T98" fmla="*/ 881 w 3228"/>
                <a:gd name="T99" fmla="*/ 1609 h 3195"/>
                <a:gd name="T100" fmla="*/ 810 w 3228"/>
                <a:gd name="T101" fmla="*/ 1284 h 3195"/>
                <a:gd name="T102" fmla="*/ 834 w 3228"/>
                <a:gd name="T103" fmla="*/ 947 h 3195"/>
                <a:gd name="T104" fmla="*/ 946 w 3228"/>
                <a:gd name="T105" fmla="*/ 640 h 3195"/>
                <a:gd name="T106" fmla="*/ 1134 w 3228"/>
                <a:gd name="T107" fmla="*/ 380 h 3195"/>
                <a:gd name="T108" fmla="*/ 1384 w 3228"/>
                <a:gd name="T109" fmla="*/ 177 h 3195"/>
                <a:gd name="T110" fmla="*/ 1683 w 3228"/>
                <a:gd name="T111" fmla="*/ 46 h 3195"/>
                <a:gd name="T112" fmla="*/ 2018 w 3228"/>
                <a:gd name="T113"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28" h="3195">
                  <a:moveTo>
                    <a:pt x="1046" y="1910"/>
                  </a:moveTo>
                  <a:lnTo>
                    <a:pt x="232" y="2715"/>
                  </a:lnTo>
                  <a:lnTo>
                    <a:pt x="232" y="2716"/>
                  </a:lnTo>
                  <a:lnTo>
                    <a:pt x="214" y="2737"/>
                  </a:lnTo>
                  <a:lnTo>
                    <a:pt x="199" y="2760"/>
                  </a:lnTo>
                  <a:lnTo>
                    <a:pt x="188" y="2786"/>
                  </a:lnTo>
                  <a:lnTo>
                    <a:pt x="181" y="2813"/>
                  </a:lnTo>
                  <a:lnTo>
                    <a:pt x="177" y="2843"/>
                  </a:lnTo>
                  <a:lnTo>
                    <a:pt x="181" y="2875"/>
                  </a:lnTo>
                  <a:lnTo>
                    <a:pt x="189" y="2904"/>
                  </a:lnTo>
                  <a:lnTo>
                    <a:pt x="202" y="2932"/>
                  </a:lnTo>
                  <a:lnTo>
                    <a:pt x="220" y="2956"/>
                  </a:lnTo>
                  <a:lnTo>
                    <a:pt x="241" y="2978"/>
                  </a:lnTo>
                  <a:lnTo>
                    <a:pt x="266" y="2995"/>
                  </a:lnTo>
                  <a:lnTo>
                    <a:pt x="294" y="3008"/>
                  </a:lnTo>
                  <a:lnTo>
                    <a:pt x="324" y="3016"/>
                  </a:lnTo>
                  <a:lnTo>
                    <a:pt x="356" y="3019"/>
                  </a:lnTo>
                  <a:lnTo>
                    <a:pt x="386" y="3017"/>
                  </a:lnTo>
                  <a:lnTo>
                    <a:pt x="414" y="3010"/>
                  </a:lnTo>
                  <a:lnTo>
                    <a:pt x="440" y="2998"/>
                  </a:lnTo>
                  <a:lnTo>
                    <a:pt x="463" y="2983"/>
                  </a:lnTo>
                  <a:lnTo>
                    <a:pt x="484" y="2965"/>
                  </a:lnTo>
                  <a:lnTo>
                    <a:pt x="1297" y="2160"/>
                  </a:lnTo>
                  <a:lnTo>
                    <a:pt x="1241" y="2116"/>
                  </a:lnTo>
                  <a:lnTo>
                    <a:pt x="1188" y="2069"/>
                  </a:lnTo>
                  <a:lnTo>
                    <a:pt x="1137" y="2019"/>
                  </a:lnTo>
                  <a:lnTo>
                    <a:pt x="1091" y="1966"/>
                  </a:lnTo>
                  <a:lnTo>
                    <a:pt x="1046" y="1910"/>
                  </a:lnTo>
                  <a:close/>
                  <a:moveTo>
                    <a:pt x="2018" y="200"/>
                  </a:moveTo>
                  <a:lnTo>
                    <a:pt x="1939" y="203"/>
                  </a:lnTo>
                  <a:lnTo>
                    <a:pt x="1861" y="211"/>
                  </a:lnTo>
                  <a:lnTo>
                    <a:pt x="1786" y="226"/>
                  </a:lnTo>
                  <a:lnTo>
                    <a:pt x="1714" y="246"/>
                  </a:lnTo>
                  <a:lnTo>
                    <a:pt x="1643" y="271"/>
                  </a:lnTo>
                  <a:lnTo>
                    <a:pt x="1574" y="301"/>
                  </a:lnTo>
                  <a:lnTo>
                    <a:pt x="1508" y="336"/>
                  </a:lnTo>
                  <a:lnTo>
                    <a:pt x="1447" y="376"/>
                  </a:lnTo>
                  <a:lnTo>
                    <a:pt x="1387" y="419"/>
                  </a:lnTo>
                  <a:lnTo>
                    <a:pt x="1331" y="467"/>
                  </a:lnTo>
                  <a:lnTo>
                    <a:pt x="1278" y="519"/>
                  </a:lnTo>
                  <a:lnTo>
                    <a:pt x="1231" y="574"/>
                  </a:lnTo>
                  <a:lnTo>
                    <a:pt x="1187" y="632"/>
                  </a:lnTo>
                  <a:lnTo>
                    <a:pt x="1146" y="694"/>
                  </a:lnTo>
                  <a:lnTo>
                    <a:pt x="1111" y="759"/>
                  </a:lnTo>
                  <a:lnTo>
                    <a:pt x="1081" y="827"/>
                  </a:lnTo>
                  <a:lnTo>
                    <a:pt x="1055" y="897"/>
                  </a:lnTo>
                  <a:lnTo>
                    <a:pt x="1036" y="969"/>
                  </a:lnTo>
                  <a:lnTo>
                    <a:pt x="1021" y="1044"/>
                  </a:lnTo>
                  <a:lnTo>
                    <a:pt x="1012" y="1120"/>
                  </a:lnTo>
                  <a:lnTo>
                    <a:pt x="1009" y="1198"/>
                  </a:lnTo>
                  <a:lnTo>
                    <a:pt x="1012" y="1277"/>
                  </a:lnTo>
                  <a:lnTo>
                    <a:pt x="1021" y="1353"/>
                  </a:lnTo>
                  <a:lnTo>
                    <a:pt x="1036" y="1428"/>
                  </a:lnTo>
                  <a:lnTo>
                    <a:pt x="1055" y="1499"/>
                  </a:lnTo>
                  <a:lnTo>
                    <a:pt x="1081" y="1570"/>
                  </a:lnTo>
                  <a:lnTo>
                    <a:pt x="1111" y="1637"/>
                  </a:lnTo>
                  <a:lnTo>
                    <a:pt x="1146" y="1702"/>
                  </a:lnTo>
                  <a:lnTo>
                    <a:pt x="1187" y="1764"/>
                  </a:lnTo>
                  <a:lnTo>
                    <a:pt x="1231" y="1823"/>
                  </a:lnTo>
                  <a:lnTo>
                    <a:pt x="1278" y="1878"/>
                  </a:lnTo>
                  <a:lnTo>
                    <a:pt x="1331" y="1930"/>
                  </a:lnTo>
                  <a:lnTo>
                    <a:pt x="1387" y="1977"/>
                  </a:lnTo>
                  <a:lnTo>
                    <a:pt x="1447" y="2021"/>
                  </a:lnTo>
                  <a:lnTo>
                    <a:pt x="1508" y="2061"/>
                  </a:lnTo>
                  <a:lnTo>
                    <a:pt x="1574" y="2096"/>
                  </a:lnTo>
                  <a:lnTo>
                    <a:pt x="1643" y="2125"/>
                  </a:lnTo>
                  <a:lnTo>
                    <a:pt x="1714" y="2151"/>
                  </a:lnTo>
                  <a:lnTo>
                    <a:pt x="1786" y="2170"/>
                  </a:lnTo>
                  <a:lnTo>
                    <a:pt x="1861" y="2184"/>
                  </a:lnTo>
                  <a:lnTo>
                    <a:pt x="1939" y="2194"/>
                  </a:lnTo>
                  <a:lnTo>
                    <a:pt x="2018" y="2197"/>
                  </a:lnTo>
                  <a:lnTo>
                    <a:pt x="2097" y="2194"/>
                  </a:lnTo>
                  <a:lnTo>
                    <a:pt x="2174" y="2184"/>
                  </a:lnTo>
                  <a:lnTo>
                    <a:pt x="2249" y="2170"/>
                  </a:lnTo>
                  <a:lnTo>
                    <a:pt x="2323" y="2151"/>
                  </a:lnTo>
                  <a:lnTo>
                    <a:pt x="2393" y="2125"/>
                  </a:lnTo>
                  <a:lnTo>
                    <a:pt x="2462" y="2096"/>
                  </a:lnTo>
                  <a:lnTo>
                    <a:pt x="2527" y="2061"/>
                  </a:lnTo>
                  <a:lnTo>
                    <a:pt x="2590" y="2021"/>
                  </a:lnTo>
                  <a:lnTo>
                    <a:pt x="2649" y="1977"/>
                  </a:lnTo>
                  <a:lnTo>
                    <a:pt x="2704" y="1930"/>
                  </a:lnTo>
                  <a:lnTo>
                    <a:pt x="2757" y="1878"/>
                  </a:lnTo>
                  <a:lnTo>
                    <a:pt x="2805" y="1823"/>
                  </a:lnTo>
                  <a:lnTo>
                    <a:pt x="2849" y="1764"/>
                  </a:lnTo>
                  <a:lnTo>
                    <a:pt x="2889" y="1702"/>
                  </a:lnTo>
                  <a:lnTo>
                    <a:pt x="2924" y="1637"/>
                  </a:lnTo>
                  <a:lnTo>
                    <a:pt x="2955" y="1570"/>
                  </a:lnTo>
                  <a:lnTo>
                    <a:pt x="2980" y="1499"/>
                  </a:lnTo>
                  <a:lnTo>
                    <a:pt x="3000" y="1428"/>
                  </a:lnTo>
                  <a:lnTo>
                    <a:pt x="3015" y="1353"/>
                  </a:lnTo>
                  <a:lnTo>
                    <a:pt x="3024" y="1277"/>
                  </a:lnTo>
                  <a:lnTo>
                    <a:pt x="3026" y="1198"/>
                  </a:lnTo>
                  <a:lnTo>
                    <a:pt x="3024" y="1120"/>
                  </a:lnTo>
                  <a:lnTo>
                    <a:pt x="3015" y="1044"/>
                  </a:lnTo>
                  <a:lnTo>
                    <a:pt x="3000" y="969"/>
                  </a:lnTo>
                  <a:lnTo>
                    <a:pt x="2980" y="897"/>
                  </a:lnTo>
                  <a:lnTo>
                    <a:pt x="2955" y="827"/>
                  </a:lnTo>
                  <a:lnTo>
                    <a:pt x="2924" y="759"/>
                  </a:lnTo>
                  <a:lnTo>
                    <a:pt x="2889" y="694"/>
                  </a:lnTo>
                  <a:lnTo>
                    <a:pt x="2849" y="632"/>
                  </a:lnTo>
                  <a:lnTo>
                    <a:pt x="2805" y="574"/>
                  </a:lnTo>
                  <a:lnTo>
                    <a:pt x="2757" y="519"/>
                  </a:lnTo>
                  <a:lnTo>
                    <a:pt x="2704" y="467"/>
                  </a:lnTo>
                  <a:lnTo>
                    <a:pt x="2649" y="419"/>
                  </a:lnTo>
                  <a:lnTo>
                    <a:pt x="2590" y="376"/>
                  </a:lnTo>
                  <a:lnTo>
                    <a:pt x="2527" y="336"/>
                  </a:lnTo>
                  <a:lnTo>
                    <a:pt x="2462" y="301"/>
                  </a:lnTo>
                  <a:lnTo>
                    <a:pt x="2393" y="271"/>
                  </a:lnTo>
                  <a:lnTo>
                    <a:pt x="2323" y="246"/>
                  </a:lnTo>
                  <a:lnTo>
                    <a:pt x="2249" y="226"/>
                  </a:lnTo>
                  <a:lnTo>
                    <a:pt x="2174" y="211"/>
                  </a:lnTo>
                  <a:lnTo>
                    <a:pt x="2097" y="203"/>
                  </a:lnTo>
                  <a:lnTo>
                    <a:pt x="2018" y="200"/>
                  </a:lnTo>
                  <a:close/>
                  <a:moveTo>
                    <a:pt x="2018" y="0"/>
                  </a:moveTo>
                  <a:lnTo>
                    <a:pt x="2018" y="0"/>
                  </a:lnTo>
                  <a:lnTo>
                    <a:pt x="2104" y="3"/>
                  </a:lnTo>
                  <a:lnTo>
                    <a:pt x="2189" y="11"/>
                  </a:lnTo>
                  <a:lnTo>
                    <a:pt x="2272" y="27"/>
                  </a:lnTo>
                  <a:lnTo>
                    <a:pt x="2352" y="46"/>
                  </a:lnTo>
                  <a:lnTo>
                    <a:pt x="2432" y="72"/>
                  </a:lnTo>
                  <a:lnTo>
                    <a:pt x="2508" y="102"/>
                  </a:lnTo>
                  <a:lnTo>
                    <a:pt x="2582" y="137"/>
                  </a:lnTo>
                  <a:lnTo>
                    <a:pt x="2652" y="177"/>
                  </a:lnTo>
                  <a:lnTo>
                    <a:pt x="2720" y="222"/>
                  </a:lnTo>
                  <a:lnTo>
                    <a:pt x="2784" y="271"/>
                  </a:lnTo>
                  <a:lnTo>
                    <a:pt x="2845" y="323"/>
                  </a:lnTo>
                  <a:lnTo>
                    <a:pt x="2902" y="380"/>
                  </a:lnTo>
                  <a:lnTo>
                    <a:pt x="2955" y="440"/>
                  </a:lnTo>
                  <a:lnTo>
                    <a:pt x="3005" y="503"/>
                  </a:lnTo>
                  <a:lnTo>
                    <a:pt x="3049" y="570"/>
                  </a:lnTo>
                  <a:lnTo>
                    <a:pt x="3090" y="640"/>
                  </a:lnTo>
                  <a:lnTo>
                    <a:pt x="3125" y="713"/>
                  </a:lnTo>
                  <a:lnTo>
                    <a:pt x="3156" y="788"/>
                  </a:lnTo>
                  <a:lnTo>
                    <a:pt x="3182" y="866"/>
                  </a:lnTo>
                  <a:lnTo>
                    <a:pt x="3202" y="947"/>
                  </a:lnTo>
                  <a:lnTo>
                    <a:pt x="3217" y="1028"/>
                  </a:lnTo>
                  <a:lnTo>
                    <a:pt x="3225" y="1113"/>
                  </a:lnTo>
                  <a:lnTo>
                    <a:pt x="3228" y="1198"/>
                  </a:lnTo>
                  <a:lnTo>
                    <a:pt x="3225" y="1284"/>
                  </a:lnTo>
                  <a:lnTo>
                    <a:pt x="3217" y="1367"/>
                  </a:lnTo>
                  <a:lnTo>
                    <a:pt x="3202" y="1450"/>
                  </a:lnTo>
                  <a:lnTo>
                    <a:pt x="3182" y="1530"/>
                  </a:lnTo>
                  <a:lnTo>
                    <a:pt x="3156" y="1607"/>
                  </a:lnTo>
                  <a:lnTo>
                    <a:pt x="3125" y="1683"/>
                  </a:lnTo>
                  <a:lnTo>
                    <a:pt x="3090" y="1756"/>
                  </a:lnTo>
                  <a:lnTo>
                    <a:pt x="3049" y="1826"/>
                  </a:lnTo>
                  <a:lnTo>
                    <a:pt x="3005" y="1892"/>
                  </a:lnTo>
                  <a:lnTo>
                    <a:pt x="2955" y="1957"/>
                  </a:lnTo>
                  <a:lnTo>
                    <a:pt x="2902" y="2017"/>
                  </a:lnTo>
                  <a:lnTo>
                    <a:pt x="2845" y="2073"/>
                  </a:lnTo>
                  <a:lnTo>
                    <a:pt x="2784" y="2126"/>
                  </a:lnTo>
                  <a:lnTo>
                    <a:pt x="2720" y="2174"/>
                  </a:lnTo>
                  <a:lnTo>
                    <a:pt x="2652" y="2219"/>
                  </a:lnTo>
                  <a:lnTo>
                    <a:pt x="2582" y="2259"/>
                  </a:lnTo>
                  <a:lnTo>
                    <a:pt x="2508" y="2294"/>
                  </a:lnTo>
                  <a:lnTo>
                    <a:pt x="2432" y="2324"/>
                  </a:lnTo>
                  <a:lnTo>
                    <a:pt x="2352" y="2350"/>
                  </a:lnTo>
                  <a:lnTo>
                    <a:pt x="2272" y="2369"/>
                  </a:lnTo>
                  <a:lnTo>
                    <a:pt x="2189" y="2385"/>
                  </a:lnTo>
                  <a:lnTo>
                    <a:pt x="2104" y="2393"/>
                  </a:lnTo>
                  <a:lnTo>
                    <a:pt x="2018" y="2396"/>
                  </a:lnTo>
                  <a:lnTo>
                    <a:pt x="1930" y="2393"/>
                  </a:lnTo>
                  <a:lnTo>
                    <a:pt x="1846" y="2384"/>
                  </a:lnTo>
                  <a:lnTo>
                    <a:pt x="1762" y="2369"/>
                  </a:lnTo>
                  <a:lnTo>
                    <a:pt x="1681" y="2349"/>
                  </a:lnTo>
                  <a:lnTo>
                    <a:pt x="1601" y="2323"/>
                  </a:lnTo>
                  <a:lnTo>
                    <a:pt x="1525" y="2292"/>
                  </a:lnTo>
                  <a:lnTo>
                    <a:pt x="1452" y="2256"/>
                  </a:lnTo>
                  <a:lnTo>
                    <a:pt x="610" y="3089"/>
                  </a:lnTo>
                  <a:lnTo>
                    <a:pt x="610" y="3089"/>
                  </a:lnTo>
                  <a:lnTo>
                    <a:pt x="581" y="3116"/>
                  </a:lnTo>
                  <a:lnTo>
                    <a:pt x="549" y="3139"/>
                  </a:lnTo>
                  <a:lnTo>
                    <a:pt x="514" y="3159"/>
                  </a:lnTo>
                  <a:lnTo>
                    <a:pt x="478" y="3174"/>
                  </a:lnTo>
                  <a:lnTo>
                    <a:pt x="438" y="3186"/>
                  </a:lnTo>
                  <a:lnTo>
                    <a:pt x="398" y="3193"/>
                  </a:lnTo>
                  <a:lnTo>
                    <a:pt x="356" y="3195"/>
                  </a:lnTo>
                  <a:lnTo>
                    <a:pt x="307" y="3192"/>
                  </a:lnTo>
                  <a:lnTo>
                    <a:pt x="262" y="3183"/>
                  </a:lnTo>
                  <a:lnTo>
                    <a:pt x="218" y="3168"/>
                  </a:lnTo>
                  <a:lnTo>
                    <a:pt x="176" y="3147"/>
                  </a:lnTo>
                  <a:lnTo>
                    <a:pt x="138" y="3122"/>
                  </a:lnTo>
                  <a:lnTo>
                    <a:pt x="104" y="3092"/>
                  </a:lnTo>
                  <a:lnTo>
                    <a:pt x="74" y="3059"/>
                  </a:lnTo>
                  <a:lnTo>
                    <a:pt x="48" y="3021"/>
                  </a:lnTo>
                  <a:lnTo>
                    <a:pt x="28" y="2980"/>
                  </a:lnTo>
                  <a:lnTo>
                    <a:pt x="12" y="2936"/>
                  </a:lnTo>
                  <a:lnTo>
                    <a:pt x="3" y="2891"/>
                  </a:lnTo>
                  <a:lnTo>
                    <a:pt x="0" y="2843"/>
                  </a:lnTo>
                  <a:lnTo>
                    <a:pt x="2" y="2801"/>
                  </a:lnTo>
                  <a:lnTo>
                    <a:pt x="9" y="2761"/>
                  </a:lnTo>
                  <a:lnTo>
                    <a:pt x="22" y="2723"/>
                  </a:lnTo>
                  <a:lnTo>
                    <a:pt x="37" y="2686"/>
                  </a:lnTo>
                  <a:lnTo>
                    <a:pt x="57" y="2652"/>
                  </a:lnTo>
                  <a:lnTo>
                    <a:pt x="80" y="2620"/>
                  </a:lnTo>
                  <a:lnTo>
                    <a:pt x="107" y="2592"/>
                  </a:lnTo>
                  <a:lnTo>
                    <a:pt x="106" y="2591"/>
                  </a:lnTo>
                  <a:lnTo>
                    <a:pt x="948" y="1758"/>
                  </a:lnTo>
                  <a:lnTo>
                    <a:pt x="912" y="1685"/>
                  </a:lnTo>
                  <a:lnTo>
                    <a:pt x="881" y="1609"/>
                  </a:lnTo>
                  <a:lnTo>
                    <a:pt x="854" y="1531"/>
                  </a:lnTo>
                  <a:lnTo>
                    <a:pt x="835" y="1451"/>
                  </a:lnTo>
                  <a:lnTo>
                    <a:pt x="819" y="1368"/>
                  </a:lnTo>
                  <a:lnTo>
                    <a:pt x="810" y="1284"/>
                  </a:lnTo>
                  <a:lnTo>
                    <a:pt x="807" y="1198"/>
                  </a:lnTo>
                  <a:lnTo>
                    <a:pt x="810" y="1113"/>
                  </a:lnTo>
                  <a:lnTo>
                    <a:pt x="819" y="1028"/>
                  </a:lnTo>
                  <a:lnTo>
                    <a:pt x="834" y="947"/>
                  </a:lnTo>
                  <a:lnTo>
                    <a:pt x="854" y="866"/>
                  </a:lnTo>
                  <a:lnTo>
                    <a:pt x="879" y="788"/>
                  </a:lnTo>
                  <a:lnTo>
                    <a:pt x="910" y="713"/>
                  </a:lnTo>
                  <a:lnTo>
                    <a:pt x="946" y="640"/>
                  </a:lnTo>
                  <a:lnTo>
                    <a:pt x="986" y="570"/>
                  </a:lnTo>
                  <a:lnTo>
                    <a:pt x="1031" y="503"/>
                  </a:lnTo>
                  <a:lnTo>
                    <a:pt x="1080" y="440"/>
                  </a:lnTo>
                  <a:lnTo>
                    <a:pt x="1134" y="380"/>
                  </a:lnTo>
                  <a:lnTo>
                    <a:pt x="1191" y="323"/>
                  </a:lnTo>
                  <a:lnTo>
                    <a:pt x="1252" y="271"/>
                  </a:lnTo>
                  <a:lnTo>
                    <a:pt x="1316" y="222"/>
                  </a:lnTo>
                  <a:lnTo>
                    <a:pt x="1384" y="177"/>
                  </a:lnTo>
                  <a:lnTo>
                    <a:pt x="1454" y="137"/>
                  </a:lnTo>
                  <a:lnTo>
                    <a:pt x="1528" y="102"/>
                  </a:lnTo>
                  <a:lnTo>
                    <a:pt x="1604" y="72"/>
                  </a:lnTo>
                  <a:lnTo>
                    <a:pt x="1683" y="46"/>
                  </a:lnTo>
                  <a:lnTo>
                    <a:pt x="1763" y="27"/>
                  </a:lnTo>
                  <a:lnTo>
                    <a:pt x="1847" y="11"/>
                  </a:lnTo>
                  <a:lnTo>
                    <a:pt x="1931" y="3"/>
                  </a:lnTo>
                  <a:lnTo>
                    <a:pt x="2018"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sp>
          <p:nvSpPr>
            <p:cNvPr id="52" name="Freeform 18"/>
            <p:cNvSpPr>
              <a:spLocks/>
            </p:cNvSpPr>
            <p:nvPr/>
          </p:nvSpPr>
          <p:spPr bwMode="auto">
            <a:xfrm>
              <a:off x="12828" y="3173"/>
              <a:ext cx="378" cy="374"/>
            </a:xfrm>
            <a:custGeom>
              <a:avLst/>
              <a:gdLst>
                <a:gd name="T0" fmla="*/ 707 w 757"/>
                <a:gd name="T1" fmla="*/ 0 h 749"/>
                <a:gd name="T2" fmla="*/ 723 w 757"/>
                <a:gd name="T3" fmla="*/ 2 h 749"/>
                <a:gd name="T4" fmla="*/ 736 w 757"/>
                <a:gd name="T5" fmla="*/ 10 h 749"/>
                <a:gd name="T6" fmla="*/ 747 w 757"/>
                <a:gd name="T7" fmla="*/ 21 h 749"/>
                <a:gd name="T8" fmla="*/ 755 w 757"/>
                <a:gd name="T9" fmla="*/ 34 h 749"/>
                <a:gd name="T10" fmla="*/ 757 w 757"/>
                <a:gd name="T11" fmla="*/ 49 h 749"/>
                <a:gd name="T12" fmla="*/ 755 w 757"/>
                <a:gd name="T13" fmla="*/ 66 h 749"/>
                <a:gd name="T14" fmla="*/ 747 w 757"/>
                <a:gd name="T15" fmla="*/ 79 h 749"/>
                <a:gd name="T16" fmla="*/ 736 w 757"/>
                <a:gd name="T17" fmla="*/ 90 h 749"/>
                <a:gd name="T18" fmla="*/ 723 w 757"/>
                <a:gd name="T19" fmla="*/ 97 h 749"/>
                <a:gd name="T20" fmla="*/ 707 w 757"/>
                <a:gd name="T21" fmla="*/ 100 h 749"/>
                <a:gd name="T22" fmla="*/ 645 w 757"/>
                <a:gd name="T23" fmla="*/ 104 h 749"/>
                <a:gd name="T24" fmla="*/ 584 w 757"/>
                <a:gd name="T25" fmla="*/ 112 h 749"/>
                <a:gd name="T26" fmla="*/ 527 w 757"/>
                <a:gd name="T27" fmla="*/ 127 h 749"/>
                <a:gd name="T28" fmla="*/ 471 w 757"/>
                <a:gd name="T29" fmla="*/ 147 h 749"/>
                <a:gd name="T30" fmla="*/ 418 w 757"/>
                <a:gd name="T31" fmla="*/ 172 h 749"/>
                <a:gd name="T32" fmla="*/ 369 w 757"/>
                <a:gd name="T33" fmla="*/ 203 h 749"/>
                <a:gd name="T34" fmla="*/ 321 w 757"/>
                <a:gd name="T35" fmla="*/ 236 h 749"/>
                <a:gd name="T36" fmla="*/ 279 w 757"/>
                <a:gd name="T37" fmla="*/ 275 h 749"/>
                <a:gd name="T38" fmla="*/ 240 w 757"/>
                <a:gd name="T39" fmla="*/ 318 h 749"/>
                <a:gd name="T40" fmla="*/ 205 w 757"/>
                <a:gd name="T41" fmla="*/ 364 h 749"/>
                <a:gd name="T42" fmla="*/ 175 w 757"/>
                <a:gd name="T43" fmla="*/ 414 h 749"/>
                <a:gd name="T44" fmla="*/ 149 w 757"/>
                <a:gd name="T45" fmla="*/ 466 h 749"/>
                <a:gd name="T46" fmla="*/ 128 w 757"/>
                <a:gd name="T47" fmla="*/ 521 h 749"/>
                <a:gd name="T48" fmla="*/ 114 w 757"/>
                <a:gd name="T49" fmla="*/ 578 h 749"/>
                <a:gd name="T50" fmla="*/ 105 w 757"/>
                <a:gd name="T51" fmla="*/ 638 h 749"/>
                <a:gd name="T52" fmla="*/ 101 w 757"/>
                <a:gd name="T53" fmla="*/ 699 h 749"/>
                <a:gd name="T54" fmla="*/ 98 w 757"/>
                <a:gd name="T55" fmla="*/ 715 h 749"/>
                <a:gd name="T56" fmla="*/ 91 w 757"/>
                <a:gd name="T57" fmla="*/ 729 h 749"/>
                <a:gd name="T58" fmla="*/ 81 w 757"/>
                <a:gd name="T59" fmla="*/ 740 h 749"/>
                <a:gd name="T60" fmla="*/ 67 w 757"/>
                <a:gd name="T61" fmla="*/ 746 h 749"/>
                <a:gd name="T62" fmla="*/ 51 w 757"/>
                <a:gd name="T63" fmla="*/ 749 h 749"/>
                <a:gd name="T64" fmla="*/ 35 w 757"/>
                <a:gd name="T65" fmla="*/ 746 h 749"/>
                <a:gd name="T66" fmla="*/ 21 w 757"/>
                <a:gd name="T67" fmla="*/ 740 h 749"/>
                <a:gd name="T68" fmla="*/ 10 w 757"/>
                <a:gd name="T69" fmla="*/ 729 h 749"/>
                <a:gd name="T70" fmla="*/ 2 w 757"/>
                <a:gd name="T71" fmla="*/ 715 h 749"/>
                <a:gd name="T72" fmla="*/ 0 w 757"/>
                <a:gd name="T73" fmla="*/ 699 h 749"/>
                <a:gd name="T74" fmla="*/ 3 w 757"/>
                <a:gd name="T75" fmla="*/ 632 h 749"/>
                <a:gd name="T76" fmla="*/ 13 w 757"/>
                <a:gd name="T77" fmla="*/ 566 h 749"/>
                <a:gd name="T78" fmla="*/ 28 w 757"/>
                <a:gd name="T79" fmla="*/ 503 h 749"/>
                <a:gd name="T80" fmla="*/ 50 w 757"/>
                <a:gd name="T81" fmla="*/ 442 h 749"/>
                <a:gd name="T82" fmla="*/ 77 w 757"/>
                <a:gd name="T83" fmla="*/ 383 h 749"/>
                <a:gd name="T84" fmla="*/ 108 w 757"/>
                <a:gd name="T85" fmla="*/ 328 h 749"/>
                <a:gd name="T86" fmla="*/ 144 w 757"/>
                <a:gd name="T87" fmla="*/ 276 h 749"/>
                <a:gd name="T88" fmla="*/ 185 w 757"/>
                <a:gd name="T89" fmla="*/ 228 h 749"/>
                <a:gd name="T90" fmla="*/ 230 w 757"/>
                <a:gd name="T91" fmla="*/ 183 h 749"/>
                <a:gd name="T92" fmla="*/ 279 w 757"/>
                <a:gd name="T93" fmla="*/ 142 h 749"/>
                <a:gd name="T94" fmla="*/ 332 w 757"/>
                <a:gd name="T95" fmla="*/ 107 h 749"/>
                <a:gd name="T96" fmla="*/ 388 w 757"/>
                <a:gd name="T97" fmla="*/ 75 h 749"/>
                <a:gd name="T98" fmla="*/ 447 w 757"/>
                <a:gd name="T99" fmla="*/ 49 h 749"/>
                <a:gd name="T100" fmla="*/ 508 w 757"/>
                <a:gd name="T101" fmla="*/ 28 h 749"/>
                <a:gd name="T102" fmla="*/ 573 w 757"/>
                <a:gd name="T103" fmla="*/ 13 h 749"/>
                <a:gd name="T104" fmla="*/ 639 w 757"/>
                <a:gd name="T105" fmla="*/ 3 h 749"/>
                <a:gd name="T106" fmla="*/ 707 w 757"/>
                <a:gd name="T107"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49">
                  <a:moveTo>
                    <a:pt x="707" y="0"/>
                  </a:moveTo>
                  <a:lnTo>
                    <a:pt x="723" y="2"/>
                  </a:lnTo>
                  <a:lnTo>
                    <a:pt x="736" y="10"/>
                  </a:lnTo>
                  <a:lnTo>
                    <a:pt x="747" y="21"/>
                  </a:lnTo>
                  <a:lnTo>
                    <a:pt x="755" y="34"/>
                  </a:lnTo>
                  <a:lnTo>
                    <a:pt x="757" y="49"/>
                  </a:lnTo>
                  <a:lnTo>
                    <a:pt x="755" y="66"/>
                  </a:lnTo>
                  <a:lnTo>
                    <a:pt x="747" y="79"/>
                  </a:lnTo>
                  <a:lnTo>
                    <a:pt x="736" y="90"/>
                  </a:lnTo>
                  <a:lnTo>
                    <a:pt x="723" y="97"/>
                  </a:lnTo>
                  <a:lnTo>
                    <a:pt x="707" y="100"/>
                  </a:lnTo>
                  <a:lnTo>
                    <a:pt x="645" y="104"/>
                  </a:lnTo>
                  <a:lnTo>
                    <a:pt x="584" y="112"/>
                  </a:lnTo>
                  <a:lnTo>
                    <a:pt x="527" y="127"/>
                  </a:lnTo>
                  <a:lnTo>
                    <a:pt x="471" y="147"/>
                  </a:lnTo>
                  <a:lnTo>
                    <a:pt x="418" y="172"/>
                  </a:lnTo>
                  <a:lnTo>
                    <a:pt x="369" y="203"/>
                  </a:lnTo>
                  <a:lnTo>
                    <a:pt x="321" y="236"/>
                  </a:lnTo>
                  <a:lnTo>
                    <a:pt x="279" y="275"/>
                  </a:lnTo>
                  <a:lnTo>
                    <a:pt x="240" y="318"/>
                  </a:lnTo>
                  <a:lnTo>
                    <a:pt x="205" y="364"/>
                  </a:lnTo>
                  <a:lnTo>
                    <a:pt x="175" y="414"/>
                  </a:lnTo>
                  <a:lnTo>
                    <a:pt x="149" y="466"/>
                  </a:lnTo>
                  <a:lnTo>
                    <a:pt x="128" y="521"/>
                  </a:lnTo>
                  <a:lnTo>
                    <a:pt x="114" y="578"/>
                  </a:lnTo>
                  <a:lnTo>
                    <a:pt x="105" y="638"/>
                  </a:lnTo>
                  <a:lnTo>
                    <a:pt x="101" y="699"/>
                  </a:lnTo>
                  <a:lnTo>
                    <a:pt x="98" y="715"/>
                  </a:lnTo>
                  <a:lnTo>
                    <a:pt x="91" y="729"/>
                  </a:lnTo>
                  <a:lnTo>
                    <a:pt x="81" y="740"/>
                  </a:lnTo>
                  <a:lnTo>
                    <a:pt x="67" y="746"/>
                  </a:lnTo>
                  <a:lnTo>
                    <a:pt x="51" y="749"/>
                  </a:lnTo>
                  <a:lnTo>
                    <a:pt x="35" y="746"/>
                  </a:lnTo>
                  <a:lnTo>
                    <a:pt x="21" y="740"/>
                  </a:lnTo>
                  <a:lnTo>
                    <a:pt x="10" y="729"/>
                  </a:lnTo>
                  <a:lnTo>
                    <a:pt x="2" y="715"/>
                  </a:lnTo>
                  <a:lnTo>
                    <a:pt x="0" y="699"/>
                  </a:lnTo>
                  <a:lnTo>
                    <a:pt x="3" y="632"/>
                  </a:lnTo>
                  <a:lnTo>
                    <a:pt x="13" y="566"/>
                  </a:lnTo>
                  <a:lnTo>
                    <a:pt x="28" y="503"/>
                  </a:lnTo>
                  <a:lnTo>
                    <a:pt x="50" y="442"/>
                  </a:lnTo>
                  <a:lnTo>
                    <a:pt x="77" y="383"/>
                  </a:lnTo>
                  <a:lnTo>
                    <a:pt x="108" y="328"/>
                  </a:lnTo>
                  <a:lnTo>
                    <a:pt x="144" y="276"/>
                  </a:lnTo>
                  <a:lnTo>
                    <a:pt x="185" y="228"/>
                  </a:lnTo>
                  <a:lnTo>
                    <a:pt x="230" y="183"/>
                  </a:lnTo>
                  <a:lnTo>
                    <a:pt x="279" y="142"/>
                  </a:lnTo>
                  <a:lnTo>
                    <a:pt x="332" y="107"/>
                  </a:lnTo>
                  <a:lnTo>
                    <a:pt x="388" y="75"/>
                  </a:lnTo>
                  <a:lnTo>
                    <a:pt x="447" y="49"/>
                  </a:lnTo>
                  <a:lnTo>
                    <a:pt x="508" y="28"/>
                  </a:lnTo>
                  <a:lnTo>
                    <a:pt x="573" y="13"/>
                  </a:lnTo>
                  <a:lnTo>
                    <a:pt x="639" y="3"/>
                  </a:lnTo>
                  <a:lnTo>
                    <a:pt x="707"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grpSp>
      <p:grpSp>
        <p:nvGrpSpPr>
          <p:cNvPr id="24" name="Group 21"/>
          <p:cNvGrpSpPr>
            <a:grpSpLocks noChangeAspect="1"/>
          </p:cNvGrpSpPr>
          <p:nvPr/>
        </p:nvGrpSpPr>
        <p:grpSpPr bwMode="auto">
          <a:xfrm>
            <a:off x="4512489" y="4879356"/>
            <a:ext cx="257141" cy="204618"/>
            <a:chOff x="12486" y="4334"/>
            <a:chExt cx="1614" cy="1284"/>
          </a:xfrm>
          <a:solidFill>
            <a:schemeClr val="accent1"/>
          </a:solidFill>
        </p:grpSpPr>
        <p:sp>
          <p:nvSpPr>
            <p:cNvPr id="56" name="Freeform 23"/>
            <p:cNvSpPr>
              <a:spLocks noEditPoints="1"/>
            </p:cNvSpPr>
            <p:nvPr/>
          </p:nvSpPr>
          <p:spPr bwMode="auto">
            <a:xfrm>
              <a:off x="13596" y="4729"/>
              <a:ext cx="302" cy="396"/>
            </a:xfrm>
            <a:custGeom>
              <a:avLst/>
              <a:gdLst>
                <a:gd name="T0" fmla="*/ 150 w 907"/>
                <a:gd name="T1" fmla="*/ 149 h 1187"/>
                <a:gd name="T2" fmla="*/ 150 w 907"/>
                <a:gd name="T3" fmla="*/ 1038 h 1187"/>
                <a:gd name="T4" fmla="*/ 757 w 907"/>
                <a:gd name="T5" fmla="*/ 1038 h 1187"/>
                <a:gd name="T6" fmla="*/ 757 w 907"/>
                <a:gd name="T7" fmla="*/ 816 h 1187"/>
                <a:gd name="T8" fmla="*/ 302 w 907"/>
                <a:gd name="T9" fmla="*/ 149 h 1187"/>
                <a:gd name="T10" fmla="*/ 150 w 907"/>
                <a:gd name="T11" fmla="*/ 149 h 1187"/>
                <a:gd name="T12" fmla="*/ 150 w 907"/>
                <a:gd name="T13" fmla="*/ 0 h 1187"/>
                <a:gd name="T14" fmla="*/ 302 w 907"/>
                <a:gd name="T15" fmla="*/ 0 h 1187"/>
                <a:gd name="T16" fmla="*/ 332 w 907"/>
                <a:gd name="T17" fmla="*/ 3 h 1187"/>
                <a:gd name="T18" fmla="*/ 360 w 907"/>
                <a:gd name="T19" fmla="*/ 12 h 1187"/>
                <a:gd name="T20" fmla="*/ 386 w 907"/>
                <a:gd name="T21" fmla="*/ 27 h 1187"/>
                <a:gd name="T22" fmla="*/ 409 w 907"/>
                <a:gd name="T23" fmla="*/ 44 h 1187"/>
                <a:gd name="T24" fmla="*/ 429 w 907"/>
                <a:gd name="T25" fmla="*/ 67 h 1187"/>
                <a:gd name="T26" fmla="*/ 882 w 907"/>
                <a:gd name="T27" fmla="*/ 734 h 1187"/>
                <a:gd name="T28" fmla="*/ 895 w 907"/>
                <a:gd name="T29" fmla="*/ 759 h 1187"/>
                <a:gd name="T30" fmla="*/ 904 w 907"/>
                <a:gd name="T31" fmla="*/ 787 h 1187"/>
                <a:gd name="T32" fmla="*/ 907 w 907"/>
                <a:gd name="T33" fmla="*/ 816 h 1187"/>
                <a:gd name="T34" fmla="*/ 907 w 907"/>
                <a:gd name="T35" fmla="*/ 1038 h 1187"/>
                <a:gd name="T36" fmla="*/ 903 w 907"/>
                <a:gd name="T37" fmla="*/ 1073 h 1187"/>
                <a:gd name="T38" fmla="*/ 892 w 907"/>
                <a:gd name="T39" fmla="*/ 1103 h 1187"/>
                <a:gd name="T40" fmla="*/ 874 w 907"/>
                <a:gd name="T41" fmla="*/ 1131 h 1187"/>
                <a:gd name="T42" fmla="*/ 850 w 907"/>
                <a:gd name="T43" fmla="*/ 1155 h 1187"/>
                <a:gd name="T44" fmla="*/ 822 w 907"/>
                <a:gd name="T45" fmla="*/ 1172 h 1187"/>
                <a:gd name="T46" fmla="*/ 791 w 907"/>
                <a:gd name="T47" fmla="*/ 1182 h 1187"/>
                <a:gd name="T48" fmla="*/ 757 w 907"/>
                <a:gd name="T49" fmla="*/ 1187 h 1187"/>
                <a:gd name="T50" fmla="*/ 150 w 907"/>
                <a:gd name="T51" fmla="*/ 1187 h 1187"/>
                <a:gd name="T52" fmla="*/ 116 w 907"/>
                <a:gd name="T53" fmla="*/ 1182 h 1187"/>
                <a:gd name="T54" fmla="*/ 85 w 907"/>
                <a:gd name="T55" fmla="*/ 1172 h 1187"/>
                <a:gd name="T56" fmla="*/ 56 w 907"/>
                <a:gd name="T57" fmla="*/ 1155 h 1187"/>
                <a:gd name="T58" fmla="*/ 32 w 907"/>
                <a:gd name="T59" fmla="*/ 1131 h 1187"/>
                <a:gd name="T60" fmla="*/ 15 w 907"/>
                <a:gd name="T61" fmla="*/ 1103 h 1187"/>
                <a:gd name="T62" fmla="*/ 4 w 907"/>
                <a:gd name="T63" fmla="*/ 1073 h 1187"/>
                <a:gd name="T64" fmla="*/ 0 w 907"/>
                <a:gd name="T65" fmla="*/ 1038 h 1187"/>
                <a:gd name="T66" fmla="*/ 0 w 907"/>
                <a:gd name="T67" fmla="*/ 149 h 1187"/>
                <a:gd name="T68" fmla="*/ 4 w 907"/>
                <a:gd name="T69" fmla="*/ 116 h 1187"/>
                <a:gd name="T70" fmla="*/ 15 w 907"/>
                <a:gd name="T71" fmla="*/ 83 h 1187"/>
                <a:gd name="T72" fmla="*/ 32 w 907"/>
                <a:gd name="T73" fmla="*/ 56 h 1187"/>
                <a:gd name="T74" fmla="*/ 56 w 907"/>
                <a:gd name="T75" fmla="*/ 34 h 1187"/>
                <a:gd name="T76" fmla="*/ 85 w 907"/>
                <a:gd name="T77" fmla="*/ 16 h 1187"/>
                <a:gd name="T78" fmla="*/ 116 w 907"/>
                <a:gd name="T79" fmla="*/ 5 h 1187"/>
                <a:gd name="T80" fmla="*/ 150 w 907"/>
                <a:gd name="T81"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7" h="1187">
                  <a:moveTo>
                    <a:pt x="150" y="149"/>
                  </a:moveTo>
                  <a:lnTo>
                    <a:pt x="150" y="1038"/>
                  </a:lnTo>
                  <a:lnTo>
                    <a:pt x="757" y="1038"/>
                  </a:lnTo>
                  <a:lnTo>
                    <a:pt x="757" y="816"/>
                  </a:lnTo>
                  <a:lnTo>
                    <a:pt x="302" y="149"/>
                  </a:lnTo>
                  <a:lnTo>
                    <a:pt x="150" y="149"/>
                  </a:lnTo>
                  <a:close/>
                  <a:moveTo>
                    <a:pt x="150" y="0"/>
                  </a:moveTo>
                  <a:lnTo>
                    <a:pt x="302" y="0"/>
                  </a:lnTo>
                  <a:lnTo>
                    <a:pt x="332" y="3"/>
                  </a:lnTo>
                  <a:lnTo>
                    <a:pt x="360" y="12"/>
                  </a:lnTo>
                  <a:lnTo>
                    <a:pt x="386" y="27"/>
                  </a:lnTo>
                  <a:lnTo>
                    <a:pt x="409" y="44"/>
                  </a:lnTo>
                  <a:lnTo>
                    <a:pt x="429" y="67"/>
                  </a:lnTo>
                  <a:lnTo>
                    <a:pt x="882" y="734"/>
                  </a:lnTo>
                  <a:lnTo>
                    <a:pt x="895" y="759"/>
                  </a:lnTo>
                  <a:lnTo>
                    <a:pt x="904" y="787"/>
                  </a:lnTo>
                  <a:lnTo>
                    <a:pt x="907" y="816"/>
                  </a:lnTo>
                  <a:lnTo>
                    <a:pt x="907" y="1038"/>
                  </a:lnTo>
                  <a:lnTo>
                    <a:pt x="903" y="1073"/>
                  </a:lnTo>
                  <a:lnTo>
                    <a:pt x="892" y="1103"/>
                  </a:lnTo>
                  <a:lnTo>
                    <a:pt x="874" y="1131"/>
                  </a:lnTo>
                  <a:lnTo>
                    <a:pt x="850" y="1155"/>
                  </a:lnTo>
                  <a:lnTo>
                    <a:pt x="822" y="1172"/>
                  </a:lnTo>
                  <a:lnTo>
                    <a:pt x="791" y="1182"/>
                  </a:lnTo>
                  <a:lnTo>
                    <a:pt x="757" y="1187"/>
                  </a:lnTo>
                  <a:lnTo>
                    <a:pt x="150" y="1187"/>
                  </a:lnTo>
                  <a:lnTo>
                    <a:pt x="116" y="1182"/>
                  </a:lnTo>
                  <a:lnTo>
                    <a:pt x="85" y="1172"/>
                  </a:lnTo>
                  <a:lnTo>
                    <a:pt x="56" y="1155"/>
                  </a:lnTo>
                  <a:lnTo>
                    <a:pt x="32" y="1131"/>
                  </a:lnTo>
                  <a:lnTo>
                    <a:pt x="15" y="1103"/>
                  </a:lnTo>
                  <a:lnTo>
                    <a:pt x="4" y="1073"/>
                  </a:lnTo>
                  <a:lnTo>
                    <a:pt x="0" y="1038"/>
                  </a:lnTo>
                  <a:lnTo>
                    <a:pt x="0" y="149"/>
                  </a:lnTo>
                  <a:lnTo>
                    <a:pt x="4" y="116"/>
                  </a:lnTo>
                  <a:lnTo>
                    <a:pt x="15" y="83"/>
                  </a:lnTo>
                  <a:lnTo>
                    <a:pt x="32" y="56"/>
                  </a:lnTo>
                  <a:lnTo>
                    <a:pt x="56" y="34"/>
                  </a:lnTo>
                  <a:lnTo>
                    <a:pt x="85" y="16"/>
                  </a:lnTo>
                  <a:lnTo>
                    <a:pt x="116" y="5"/>
                  </a:lnTo>
                  <a:lnTo>
                    <a:pt x="15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sp>
          <p:nvSpPr>
            <p:cNvPr id="57" name="Freeform 24"/>
            <p:cNvSpPr>
              <a:spLocks noEditPoints="1"/>
            </p:cNvSpPr>
            <p:nvPr/>
          </p:nvSpPr>
          <p:spPr bwMode="auto">
            <a:xfrm>
              <a:off x="12486" y="4334"/>
              <a:ext cx="1614" cy="1284"/>
            </a:xfrm>
            <a:custGeom>
              <a:avLst/>
              <a:gdLst>
                <a:gd name="T0" fmla="*/ 3417 w 4841"/>
                <a:gd name="T1" fmla="*/ 3052 h 3853"/>
                <a:gd name="T2" fmla="*/ 3333 w 4841"/>
                <a:gd name="T3" fmla="*/ 3308 h 3853"/>
                <a:gd name="T4" fmla="*/ 3493 w 4841"/>
                <a:gd name="T5" fmla="*/ 3523 h 3853"/>
                <a:gd name="T6" fmla="*/ 3770 w 4841"/>
                <a:gd name="T7" fmla="*/ 3523 h 3853"/>
                <a:gd name="T8" fmla="*/ 3929 w 4841"/>
                <a:gd name="T9" fmla="*/ 3308 h 3853"/>
                <a:gd name="T10" fmla="*/ 3844 w 4841"/>
                <a:gd name="T11" fmla="*/ 3052 h 3853"/>
                <a:gd name="T12" fmla="*/ 1664 w 4841"/>
                <a:gd name="T13" fmla="*/ 2964 h 3853"/>
                <a:gd name="T14" fmla="*/ 1420 w 4841"/>
                <a:gd name="T15" fmla="*/ 3085 h 3853"/>
                <a:gd name="T16" fmla="*/ 1377 w 4841"/>
                <a:gd name="T17" fmla="*/ 3354 h 3853"/>
                <a:gd name="T18" fmla="*/ 1569 w 4841"/>
                <a:gd name="T19" fmla="*/ 3542 h 3853"/>
                <a:gd name="T20" fmla="*/ 1843 w 4841"/>
                <a:gd name="T21" fmla="*/ 3500 h 3853"/>
                <a:gd name="T22" fmla="*/ 1967 w 4841"/>
                <a:gd name="T23" fmla="*/ 3260 h 3853"/>
                <a:gd name="T24" fmla="*/ 1843 w 4841"/>
                <a:gd name="T25" fmla="*/ 3021 h 3853"/>
                <a:gd name="T26" fmla="*/ 3177 w 4841"/>
                <a:gd name="T27" fmla="*/ 2075 h 3853"/>
                <a:gd name="T28" fmla="*/ 3044 w 4841"/>
                <a:gd name="T29" fmla="*/ 2389 h 3853"/>
                <a:gd name="T30" fmla="*/ 2722 w 4841"/>
                <a:gd name="T31" fmla="*/ 2520 h 3853"/>
                <a:gd name="T32" fmla="*/ 814 w 4841"/>
                <a:gd name="T33" fmla="*/ 3079 h 3853"/>
                <a:gd name="T34" fmla="*/ 1134 w 4841"/>
                <a:gd name="T35" fmla="*/ 2980 h 3853"/>
                <a:gd name="T36" fmla="*/ 1447 w 4841"/>
                <a:gd name="T37" fmla="*/ 2707 h 3853"/>
                <a:gd name="T38" fmla="*/ 1882 w 4841"/>
                <a:gd name="T39" fmla="*/ 2707 h 3853"/>
                <a:gd name="T40" fmla="*/ 2195 w 4841"/>
                <a:gd name="T41" fmla="*/ 2980 h 3853"/>
                <a:gd name="T42" fmla="*/ 3138 w 4841"/>
                <a:gd name="T43" fmla="*/ 2920 h 3853"/>
                <a:gd name="T44" fmla="*/ 3482 w 4841"/>
                <a:gd name="T45" fmla="*/ 2685 h 3853"/>
                <a:gd name="T46" fmla="*/ 3914 w 4841"/>
                <a:gd name="T47" fmla="*/ 2736 h 3853"/>
                <a:gd name="T48" fmla="*/ 4191 w 4841"/>
                <a:gd name="T49" fmla="*/ 3044 h 3853"/>
                <a:gd name="T50" fmla="*/ 4506 w 4841"/>
                <a:gd name="T51" fmla="*/ 3057 h 3853"/>
                <a:gd name="T52" fmla="*/ 4528 w 4841"/>
                <a:gd name="T53" fmla="*/ 2019 h 3853"/>
                <a:gd name="T54" fmla="*/ 3811 w 4841"/>
                <a:gd name="T55" fmla="*/ 1041 h 3853"/>
                <a:gd name="T56" fmla="*/ 359 w 4841"/>
                <a:gd name="T57" fmla="*/ 330 h 3853"/>
                <a:gd name="T58" fmla="*/ 307 w 4841"/>
                <a:gd name="T59" fmla="*/ 2109 h 3853"/>
                <a:gd name="T60" fmla="*/ 453 w 4841"/>
                <a:gd name="T61" fmla="*/ 2223 h 3853"/>
                <a:gd name="T62" fmla="*/ 2859 w 4841"/>
                <a:gd name="T63" fmla="*/ 2140 h 3853"/>
                <a:gd name="T64" fmla="*/ 2841 w 4841"/>
                <a:gd name="T65" fmla="*/ 352 h 3853"/>
                <a:gd name="T66" fmla="*/ 453 w 4841"/>
                <a:gd name="T67" fmla="*/ 0 h 3853"/>
                <a:gd name="T68" fmla="*/ 3001 w 4841"/>
                <a:gd name="T69" fmla="*/ 94 h 3853"/>
                <a:gd name="T70" fmla="*/ 3174 w 4841"/>
                <a:gd name="T71" fmla="*/ 384 h 3853"/>
                <a:gd name="T72" fmla="*/ 3947 w 4841"/>
                <a:gd name="T73" fmla="*/ 771 h 3853"/>
                <a:gd name="T74" fmla="*/ 4765 w 4841"/>
                <a:gd name="T75" fmla="*/ 1829 h 3853"/>
                <a:gd name="T76" fmla="*/ 4841 w 4841"/>
                <a:gd name="T77" fmla="*/ 2964 h 3853"/>
                <a:gd name="T78" fmla="*/ 4708 w 4841"/>
                <a:gd name="T79" fmla="*/ 3278 h 3853"/>
                <a:gd name="T80" fmla="*/ 4387 w 4841"/>
                <a:gd name="T81" fmla="*/ 3408 h 3853"/>
                <a:gd name="T82" fmla="*/ 4030 w 4841"/>
                <a:gd name="T83" fmla="*/ 3704 h 3853"/>
                <a:gd name="T84" fmla="*/ 3631 w 4841"/>
                <a:gd name="T85" fmla="*/ 3853 h 3853"/>
                <a:gd name="T86" fmla="*/ 3232 w 4841"/>
                <a:gd name="T87" fmla="*/ 3704 h 3853"/>
                <a:gd name="T88" fmla="*/ 2248 w 4841"/>
                <a:gd name="T89" fmla="*/ 3408 h 3853"/>
                <a:gd name="T90" fmla="*/ 2007 w 4841"/>
                <a:gd name="T91" fmla="*/ 3748 h 3853"/>
                <a:gd name="T92" fmla="*/ 1588 w 4841"/>
                <a:gd name="T93" fmla="*/ 3848 h 3853"/>
                <a:gd name="T94" fmla="*/ 1214 w 4841"/>
                <a:gd name="T95" fmla="*/ 3654 h 3853"/>
                <a:gd name="T96" fmla="*/ 846 w 4841"/>
                <a:gd name="T97" fmla="*/ 3405 h 3853"/>
                <a:gd name="T98" fmla="*/ 548 w 4841"/>
                <a:gd name="T99" fmla="*/ 3235 h 3853"/>
                <a:gd name="T100" fmla="*/ 453 w 4841"/>
                <a:gd name="T101" fmla="*/ 2520 h 3853"/>
                <a:gd name="T102" fmla="*/ 133 w 4841"/>
                <a:gd name="T103" fmla="*/ 2389 h 3853"/>
                <a:gd name="T104" fmla="*/ 0 w 4841"/>
                <a:gd name="T105" fmla="*/ 2075 h 3853"/>
                <a:gd name="T106" fmla="*/ 95 w 4841"/>
                <a:gd name="T107" fmla="*/ 174 h 3853"/>
                <a:gd name="T108" fmla="*/ 392 w 4841"/>
                <a:gd name="T109" fmla="*/ 5 h 3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41" h="3853">
                  <a:moveTo>
                    <a:pt x="3631" y="2964"/>
                  </a:moveTo>
                  <a:lnTo>
                    <a:pt x="3582" y="2968"/>
                  </a:lnTo>
                  <a:lnTo>
                    <a:pt x="3536" y="2979"/>
                  </a:lnTo>
                  <a:lnTo>
                    <a:pt x="3493" y="2998"/>
                  </a:lnTo>
                  <a:lnTo>
                    <a:pt x="3452" y="3021"/>
                  </a:lnTo>
                  <a:lnTo>
                    <a:pt x="3417" y="3052"/>
                  </a:lnTo>
                  <a:lnTo>
                    <a:pt x="3387" y="3085"/>
                  </a:lnTo>
                  <a:lnTo>
                    <a:pt x="3363" y="3125"/>
                  </a:lnTo>
                  <a:lnTo>
                    <a:pt x="3344" y="3167"/>
                  </a:lnTo>
                  <a:lnTo>
                    <a:pt x="3333" y="3212"/>
                  </a:lnTo>
                  <a:lnTo>
                    <a:pt x="3329" y="3260"/>
                  </a:lnTo>
                  <a:lnTo>
                    <a:pt x="3333" y="3308"/>
                  </a:lnTo>
                  <a:lnTo>
                    <a:pt x="3344" y="3354"/>
                  </a:lnTo>
                  <a:lnTo>
                    <a:pt x="3363" y="3396"/>
                  </a:lnTo>
                  <a:lnTo>
                    <a:pt x="3387" y="3435"/>
                  </a:lnTo>
                  <a:lnTo>
                    <a:pt x="3417" y="3470"/>
                  </a:lnTo>
                  <a:lnTo>
                    <a:pt x="3452" y="3500"/>
                  </a:lnTo>
                  <a:lnTo>
                    <a:pt x="3493" y="3523"/>
                  </a:lnTo>
                  <a:lnTo>
                    <a:pt x="3536" y="3542"/>
                  </a:lnTo>
                  <a:lnTo>
                    <a:pt x="3582" y="3552"/>
                  </a:lnTo>
                  <a:lnTo>
                    <a:pt x="3631" y="3556"/>
                  </a:lnTo>
                  <a:lnTo>
                    <a:pt x="3680" y="3552"/>
                  </a:lnTo>
                  <a:lnTo>
                    <a:pt x="3726" y="3542"/>
                  </a:lnTo>
                  <a:lnTo>
                    <a:pt x="3770" y="3523"/>
                  </a:lnTo>
                  <a:lnTo>
                    <a:pt x="3810" y="3500"/>
                  </a:lnTo>
                  <a:lnTo>
                    <a:pt x="3844" y="3470"/>
                  </a:lnTo>
                  <a:lnTo>
                    <a:pt x="3875" y="3435"/>
                  </a:lnTo>
                  <a:lnTo>
                    <a:pt x="3899" y="3396"/>
                  </a:lnTo>
                  <a:lnTo>
                    <a:pt x="3919" y="3354"/>
                  </a:lnTo>
                  <a:lnTo>
                    <a:pt x="3929" y="3308"/>
                  </a:lnTo>
                  <a:lnTo>
                    <a:pt x="3934" y="3260"/>
                  </a:lnTo>
                  <a:lnTo>
                    <a:pt x="3929" y="3212"/>
                  </a:lnTo>
                  <a:lnTo>
                    <a:pt x="3919" y="3167"/>
                  </a:lnTo>
                  <a:lnTo>
                    <a:pt x="3899" y="3125"/>
                  </a:lnTo>
                  <a:lnTo>
                    <a:pt x="3875" y="3085"/>
                  </a:lnTo>
                  <a:lnTo>
                    <a:pt x="3844" y="3052"/>
                  </a:lnTo>
                  <a:lnTo>
                    <a:pt x="3810" y="3021"/>
                  </a:lnTo>
                  <a:lnTo>
                    <a:pt x="3770" y="2998"/>
                  </a:lnTo>
                  <a:lnTo>
                    <a:pt x="3726" y="2979"/>
                  </a:lnTo>
                  <a:lnTo>
                    <a:pt x="3680" y="2968"/>
                  </a:lnTo>
                  <a:lnTo>
                    <a:pt x="3631" y="2964"/>
                  </a:lnTo>
                  <a:close/>
                  <a:moveTo>
                    <a:pt x="1664" y="2964"/>
                  </a:moveTo>
                  <a:lnTo>
                    <a:pt x="1615" y="2968"/>
                  </a:lnTo>
                  <a:lnTo>
                    <a:pt x="1569" y="2979"/>
                  </a:lnTo>
                  <a:lnTo>
                    <a:pt x="1526" y="2998"/>
                  </a:lnTo>
                  <a:lnTo>
                    <a:pt x="1486" y="3021"/>
                  </a:lnTo>
                  <a:lnTo>
                    <a:pt x="1450" y="3052"/>
                  </a:lnTo>
                  <a:lnTo>
                    <a:pt x="1420" y="3085"/>
                  </a:lnTo>
                  <a:lnTo>
                    <a:pt x="1395" y="3125"/>
                  </a:lnTo>
                  <a:lnTo>
                    <a:pt x="1377" y="3167"/>
                  </a:lnTo>
                  <a:lnTo>
                    <a:pt x="1365" y="3212"/>
                  </a:lnTo>
                  <a:lnTo>
                    <a:pt x="1362" y="3260"/>
                  </a:lnTo>
                  <a:lnTo>
                    <a:pt x="1365" y="3308"/>
                  </a:lnTo>
                  <a:lnTo>
                    <a:pt x="1377" y="3354"/>
                  </a:lnTo>
                  <a:lnTo>
                    <a:pt x="1395" y="3396"/>
                  </a:lnTo>
                  <a:lnTo>
                    <a:pt x="1420" y="3435"/>
                  </a:lnTo>
                  <a:lnTo>
                    <a:pt x="1450" y="3470"/>
                  </a:lnTo>
                  <a:lnTo>
                    <a:pt x="1486" y="3500"/>
                  </a:lnTo>
                  <a:lnTo>
                    <a:pt x="1526" y="3523"/>
                  </a:lnTo>
                  <a:lnTo>
                    <a:pt x="1569" y="3542"/>
                  </a:lnTo>
                  <a:lnTo>
                    <a:pt x="1615" y="3552"/>
                  </a:lnTo>
                  <a:lnTo>
                    <a:pt x="1664" y="3556"/>
                  </a:lnTo>
                  <a:lnTo>
                    <a:pt x="1714" y="3552"/>
                  </a:lnTo>
                  <a:lnTo>
                    <a:pt x="1760" y="3542"/>
                  </a:lnTo>
                  <a:lnTo>
                    <a:pt x="1803" y="3523"/>
                  </a:lnTo>
                  <a:lnTo>
                    <a:pt x="1843" y="3500"/>
                  </a:lnTo>
                  <a:lnTo>
                    <a:pt x="1879" y="3470"/>
                  </a:lnTo>
                  <a:lnTo>
                    <a:pt x="1909" y="3435"/>
                  </a:lnTo>
                  <a:lnTo>
                    <a:pt x="1934" y="3396"/>
                  </a:lnTo>
                  <a:lnTo>
                    <a:pt x="1952" y="3354"/>
                  </a:lnTo>
                  <a:lnTo>
                    <a:pt x="1964" y="3308"/>
                  </a:lnTo>
                  <a:lnTo>
                    <a:pt x="1967" y="3260"/>
                  </a:lnTo>
                  <a:lnTo>
                    <a:pt x="1964" y="3212"/>
                  </a:lnTo>
                  <a:lnTo>
                    <a:pt x="1952" y="3167"/>
                  </a:lnTo>
                  <a:lnTo>
                    <a:pt x="1934" y="3125"/>
                  </a:lnTo>
                  <a:lnTo>
                    <a:pt x="1909" y="3085"/>
                  </a:lnTo>
                  <a:lnTo>
                    <a:pt x="1879" y="3052"/>
                  </a:lnTo>
                  <a:lnTo>
                    <a:pt x="1843" y="3021"/>
                  </a:lnTo>
                  <a:lnTo>
                    <a:pt x="1803" y="2998"/>
                  </a:lnTo>
                  <a:lnTo>
                    <a:pt x="1760" y="2979"/>
                  </a:lnTo>
                  <a:lnTo>
                    <a:pt x="1714" y="2968"/>
                  </a:lnTo>
                  <a:lnTo>
                    <a:pt x="1664" y="2964"/>
                  </a:lnTo>
                  <a:close/>
                  <a:moveTo>
                    <a:pt x="3177" y="1038"/>
                  </a:moveTo>
                  <a:lnTo>
                    <a:pt x="3177" y="2075"/>
                  </a:lnTo>
                  <a:lnTo>
                    <a:pt x="3174" y="2135"/>
                  </a:lnTo>
                  <a:lnTo>
                    <a:pt x="3162" y="2194"/>
                  </a:lnTo>
                  <a:lnTo>
                    <a:pt x="3141" y="2248"/>
                  </a:lnTo>
                  <a:lnTo>
                    <a:pt x="3116" y="2299"/>
                  </a:lnTo>
                  <a:lnTo>
                    <a:pt x="3083" y="2347"/>
                  </a:lnTo>
                  <a:lnTo>
                    <a:pt x="3044" y="2389"/>
                  </a:lnTo>
                  <a:lnTo>
                    <a:pt x="3001" y="2427"/>
                  </a:lnTo>
                  <a:lnTo>
                    <a:pt x="2952" y="2459"/>
                  </a:lnTo>
                  <a:lnTo>
                    <a:pt x="2900" y="2485"/>
                  </a:lnTo>
                  <a:lnTo>
                    <a:pt x="2843" y="2504"/>
                  </a:lnTo>
                  <a:lnTo>
                    <a:pt x="2785" y="2516"/>
                  </a:lnTo>
                  <a:lnTo>
                    <a:pt x="2722" y="2520"/>
                  </a:lnTo>
                  <a:lnTo>
                    <a:pt x="757" y="2520"/>
                  </a:lnTo>
                  <a:lnTo>
                    <a:pt x="757" y="2964"/>
                  </a:lnTo>
                  <a:lnTo>
                    <a:pt x="760" y="2998"/>
                  </a:lnTo>
                  <a:lnTo>
                    <a:pt x="772" y="3030"/>
                  </a:lnTo>
                  <a:lnTo>
                    <a:pt x="790" y="3057"/>
                  </a:lnTo>
                  <a:lnTo>
                    <a:pt x="814" y="3079"/>
                  </a:lnTo>
                  <a:lnTo>
                    <a:pt x="842" y="3097"/>
                  </a:lnTo>
                  <a:lnTo>
                    <a:pt x="873" y="3109"/>
                  </a:lnTo>
                  <a:lnTo>
                    <a:pt x="907" y="3113"/>
                  </a:lnTo>
                  <a:lnTo>
                    <a:pt x="1080" y="3113"/>
                  </a:lnTo>
                  <a:lnTo>
                    <a:pt x="1103" y="3044"/>
                  </a:lnTo>
                  <a:lnTo>
                    <a:pt x="1134" y="2980"/>
                  </a:lnTo>
                  <a:lnTo>
                    <a:pt x="1171" y="2920"/>
                  </a:lnTo>
                  <a:lnTo>
                    <a:pt x="1214" y="2866"/>
                  </a:lnTo>
                  <a:lnTo>
                    <a:pt x="1265" y="2817"/>
                  </a:lnTo>
                  <a:lnTo>
                    <a:pt x="1320" y="2773"/>
                  </a:lnTo>
                  <a:lnTo>
                    <a:pt x="1381" y="2736"/>
                  </a:lnTo>
                  <a:lnTo>
                    <a:pt x="1447" y="2707"/>
                  </a:lnTo>
                  <a:lnTo>
                    <a:pt x="1517" y="2685"/>
                  </a:lnTo>
                  <a:lnTo>
                    <a:pt x="1588" y="2672"/>
                  </a:lnTo>
                  <a:lnTo>
                    <a:pt x="1664" y="2668"/>
                  </a:lnTo>
                  <a:lnTo>
                    <a:pt x="1740" y="2672"/>
                  </a:lnTo>
                  <a:lnTo>
                    <a:pt x="1812" y="2685"/>
                  </a:lnTo>
                  <a:lnTo>
                    <a:pt x="1882" y="2707"/>
                  </a:lnTo>
                  <a:lnTo>
                    <a:pt x="1947" y="2736"/>
                  </a:lnTo>
                  <a:lnTo>
                    <a:pt x="2009" y="2773"/>
                  </a:lnTo>
                  <a:lnTo>
                    <a:pt x="2064" y="2817"/>
                  </a:lnTo>
                  <a:lnTo>
                    <a:pt x="2114" y="2866"/>
                  </a:lnTo>
                  <a:lnTo>
                    <a:pt x="2158" y="2920"/>
                  </a:lnTo>
                  <a:lnTo>
                    <a:pt x="2195" y="2980"/>
                  </a:lnTo>
                  <a:lnTo>
                    <a:pt x="2226" y="3044"/>
                  </a:lnTo>
                  <a:lnTo>
                    <a:pt x="2248" y="3113"/>
                  </a:lnTo>
                  <a:lnTo>
                    <a:pt x="3047" y="3113"/>
                  </a:lnTo>
                  <a:lnTo>
                    <a:pt x="3069" y="3044"/>
                  </a:lnTo>
                  <a:lnTo>
                    <a:pt x="3099" y="2980"/>
                  </a:lnTo>
                  <a:lnTo>
                    <a:pt x="3138" y="2920"/>
                  </a:lnTo>
                  <a:lnTo>
                    <a:pt x="3181" y="2866"/>
                  </a:lnTo>
                  <a:lnTo>
                    <a:pt x="3232" y="2817"/>
                  </a:lnTo>
                  <a:lnTo>
                    <a:pt x="3287" y="2773"/>
                  </a:lnTo>
                  <a:lnTo>
                    <a:pt x="3348" y="2736"/>
                  </a:lnTo>
                  <a:lnTo>
                    <a:pt x="3414" y="2707"/>
                  </a:lnTo>
                  <a:lnTo>
                    <a:pt x="3482" y="2685"/>
                  </a:lnTo>
                  <a:lnTo>
                    <a:pt x="3555" y="2672"/>
                  </a:lnTo>
                  <a:lnTo>
                    <a:pt x="3631" y="2668"/>
                  </a:lnTo>
                  <a:lnTo>
                    <a:pt x="3707" y="2672"/>
                  </a:lnTo>
                  <a:lnTo>
                    <a:pt x="3779" y="2685"/>
                  </a:lnTo>
                  <a:lnTo>
                    <a:pt x="3849" y="2707"/>
                  </a:lnTo>
                  <a:lnTo>
                    <a:pt x="3914" y="2736"/>
                  </a:lnTo>
                  <a:lnTo>
                    <a:pt x="3974" y="2773"/>
                  </a:lnTo>
                  <a:lnTo>
                    <a:pt x="4030" y="2817"/>
                  </a:lnTo>
                  <a:lnTo>
                    <a:pt x="4081" y="2866"/>
                  </a:lnTo>
                  <a:lnTo>
                    <a:pt x="4124" y="2920"/>
                  </a:lnTo>
                  <a:lnTo>
                    <a:pt x="4162" y="2980"/>
                  </a:lnTo>
                  <a:lnTo>
                    <a:pt x="4191" y="3044"/>
                  </a:lnTo>
                  <a:lnTo>
                    <a:pt x="4214" y="3113"/>
                  </a:lnTo>
                  <a:lnTo>
                    <a:pt x="4387" y="3113"/>
                  </a:lnTo>
                  <a:lnTo>
                    <a:pt x="4422" y="3109"/>
                  </a:lnTo>
                  <a:lnTo>
                    <a:pt x="4454" y="3097"/>
                  </a:lnTo>
                  <a:lnTo>
                    <a:pt x="4482" y="3079"/>
                  </a:lnTo>
                  <a:lnTo>
                    <a:pt x="4506" y="3057"/>
                  </a:lnTo>
                  <a:lnTo>
                    <a:pt x="4524" y="3030"/>
                  </a:lnTo>
                  <a:lnTo>
                    <a:pt x="4534" y="2998"/>
                  </a:lnTo>
                  <a:lnTo>
                    <a:pt x="4539" y="2964"/>
                  </a:lnTo>
                  <a:lnTo>
                    <a:pt x="4539" y="2075"/>
                  </a:lnTo>
                  <a:lnTo>
                    <a:pt x="4536" y="2046"/>
                  </a:lnTo>
                  <a:lnTo>
                    <a:pt x="4528" y="2019"/>
                  </a:lnTo>
                  <a:lnTo>
                    <a:pt x="4513" y="1994"/>
                  </a:lnTo>
                  <a:lnTo>
                    <a:pt x="3908" y="1104"/>
                  </a:lnTo>
                  <a:lnTo>
                    <a:pt x="3889" y="1082"/>
                  </a:lnTo>
                  <a:lnTo>
                    <a:pt x="3867" y="1063"/>
                  </a:lnTo>
                  <a:lnTo>
                    <a:pt x="3840" y="1050"/>
                  </a:lnTo>
                  <a:lnTo>
                    <a:pt x="3811" y="1041"/>
                  </a:lnTo>
                  <a:lnTo>
                    <a:pt x="3782" y="1038"/>
                  </a:lnTo>
                  <a:lnTo>
                    <a:pt x="3177" y="1038"/>
                  </a:lnTo>
                  <a:close/>
                  <a:moveTo>
                    <a:pt x="453" y="298"/>
                  </a:moveTo>
                  <a:lnTo>
                    <a:pt x="419" y="301"/>
                  </a:lnTo>
                  <a:lnTo>
                    <a:pt x="387" y="313"/>
                  </a:lnTo>
                  <a:lnTo>
                    <a:pt x="359" y="330"/>
                  </a:lnTo>
                  <a:lnTo>
                    <a:pt x="335" y="352"/>
                  </a:lnTo>
                  <a:lnTo>
                    <a:pt x="319" y="380"/>
                  </a:lnTo>
                  <a:lnTo>
                    <a:pt x="307" y="411"/>
                  </a:lnTo>
                  <a:lnTo>
                    <a:pt x="302" y="446"/>
                  </a:lnTo>
                  <a:lnTo>
                    <a:pt x="302" y="2075"/>
                  </a:lnTo>
                  <a:lnTo>
                    <a:pt x="307" y="2109"/>
                  </a:lnTo>
                  <a:lnTo>
                    <a:pt x="319" y="2140"/>
                  </a:lnTo>
                  <a:lnTo>
                    <a:pt x="335" y="2167"/>
                  </a:lnTo>
                  <a:lnTo>
                    <a:pt x="359" y="2191"/>
                  </a:lnTo>
                  <a:lnTo>
                    <a:pt x="387" y="2208"/>
                  </a:lnTo>
                  <a:lnTo>
                    <a:pt x="419" y="2220"/>
                  </a:lnTo>
                  <a:lnTo>
                    <a:pt x="453" y="2223"/>
                  </a:lnTo>
                  <a:lnTo>
                    <a:pt x="2722" y="2223"/>
                  </a:lnTo>
                  <a:lnTo>
                    <a:pt x="2758" y="2220"/>
                  </a:lnTo>
                  <a:lnTo>
                    <a:pt x="2789" y="2208"/>
                  </a:lnTo>
                  <a:lnTo>
                    <a:pt x="2818" y="2191"/>
                  </a:lnTo>
                  <a:lnTo>
                    <a:pt x="2841" y="2167"/>
                  </a:lnTo>
                  <a:lnTo>
                    <a:pt x="2859" y="2140"/>
                  </a:lnTo>
                  <a:lnTo>
                    <a:pt x="2870" y="2109"/>
                  </a:lnTo>
                  <a:lnTo>
                    <a:pt x="2874" y="2075"/>
                  </a:lnTo>
                  <a:lnTo>
                    <a:pt x="2874" y="446"/>
                  </a:lnTo>
                  <a:lnTo>
                    <a:pt x="2870" y="411"/>
                  </a:lnTo>
                  <a:lnTo>
                    <a:pt x="2859" y="380"/>
                  </a:lnTo>
                  <a:lnTo>
                    <a:pt x="2841" y="352"/>
                  </a:lnTo>
                  <a:lnTo>
                    <a:pt x="2818" y="330"/>
                  </a:lnTo>
                  <a:lnTo>
                    <a:pt x="2789" y="313"/>
                  </a:lnTo>
                  <a:lnTo>
                    <a:pt x="2758" y="301"/>
                  </a:lnTo>
                  <a:lnTo>
                    <a:pt x="2722" y="298"/>
                  </a:lnTo>
                  <a:lnTo>
                    <a:pt x="453" y="298"/>
                  </a:lnTo>
                  <a:close/>
                  <a:moveTo>
                    <a:pt x="453" y="0"/>
                  </a:moveTo>
                  <a:lnTo>
                    <a:pt x="2722" y="0"/>
                  </a:lnTo>
                  <a:lnTo>
                    <a:pt x="2785" y="5"/>
                  </a:lnTo>
                  <a:lnTo>
                    <a:pt x="2843" y="17"/>
                  </a:lnTo>
                  <a:lnTo>
                    <a:pt x="2900" y="35"/>
                  </a:lnTo>
                  <a:lnTo>
                    <a:pt x="2952" y="62"/>
                  </a:lnTo>
                  <a:lnTo>
                    <a:pt x="3001" y="94"/>
                  </a:lnTo>
                  <a:lnTo>
                    <a:pt x="3044" y="132"/>
                  </a:lnTo>
                  <a:lnTo>
                    <a:pt x="3083" y="174"/>
                  </a:lnTo>
                  <a:lnTo>
                    <a:pt x="3116" y="221"/>
                  </a:lnTo>
                  <a:lnTo>
                    <a:pt x="3141" y="272"/>
                  </a:lnTo>
                  <a:lnTo>
                    <a:pt x="3162" y="327"/>
                  </a:lnTo>
                  <a:lnTo>
                    <a:pt x="3174" y="384"/>
                  </a:lnTo>
                  <a:lnTo>
                    <a:pt x="3177" y="446"/>
                  </a:lnTo>
                  <a:lnTo>
                    <a:pt x="3177" y="742"/>
                  </a:lnTo>
                  <a:lnTo>
                    <a:pt x="3782" y="742"/>
                  </a:lnTo>
                  <a:lnTo>
                    <a:pt x="3838" y="745"/>
                  </a:lnTo>
                  <a:lnTo>
                    <a:pt x="3893" y="755"/>
                  </a:lnTo>
                  <a:lnTo>
                    <a:pt x="3947" y="771"/>
                  </a:lnTo>
                  <a:lnTo>
                    <a:pt x="3996" y="794"/>
                  </a:lnTo>
                  <a:lnTo>
                    <a:pt x="4044" y="822"/>
                  </a:lnTo>
                  <a:lnTo>
                    <a:pt x="4087" y="857"/>
                  </a:lnTo>
                  <a:lnTo>
                    <a:pt x="4126" y="895"/>
                  </a:lnTo>
                  <a:lnTo>
                    <a:pt x="4160" y="940"/>
                  </a:lnTo>
                  <a:lnTo>
                    <a:pt x="4765" y="1829"/>
                  </a:lnTo>
                  <a:lnTo>
                    <a:pt x="4792" y="1874"/>
                  </a:lnTo>
                  <a:lnTo>
                    <a:pt x="4814" y="1922"/>
                  </a:lnTo>
                  <a:lnTo>
                    <a:pt x="4829" y="1972"/>
                  </a:lnTo>
                  <a:lnTo>
                    <a:pt x="4838" y="2023"/>
                  </a:lnTo>
                  <a:lnTo>
                    <a:pt x="4841" y="2075"/>
                  </a:lnTo>
                  <a:lnTo>
                    <a:pt x="4841" y="2964"/>
                  </a:lnTo>
                  <a:lnTo>
                    <a:pt x="4838" y="3024"/>
                  </a:lnTo>
                  <a:lnTo>
                    <a:pt x="4826" y="3082"/>
                  </a:lnTo>
                  <a:lnTo>
                    <a:pt x="4805" y="3136"/>
                  </a:lnTo>
                  <a:lnTo>
                    <a:pt x="4780" y="3189"/>
                  </a:lnTo>
                  <a:lnTo>
                    <a:pt x="4747" y="3235"/>
                  </a:lnTo>
                  <a:lnTo>
                    <a:pt x="4708" y="3278"/>
                  </a:lnTo>
                  <a:lnTo>
                    <a:pt x="4665" y="3316"/>
                  </a:lnTo>
                  <a:lnTo>
                    <a:pt x="4616" y="3348"/>
                  </a:lnTo>
                  <a:lnTo>
                    <a:pt x="4564" y="3373"/>
                  </a:lnTo>
                  <a:lnTo>
                    <a:pt x="4507" y="3392"/>
                  </a:lnTo>
                  <a:lnTo>
                    <a:pt x="4449" y="3405"/>
                  </a:lnTo>
                  <a:lnTo>
                    <a:pt x="4387" y="3408"/>
                  </a:lnTo>
                  <a:lnTo>
                    <a:pt x="4214" y="3408"/>
                  </a:lnTo>
                  <a:lnTo>
                    <a:pt x="4191" y="3476"/>
                  </a:lnTo>
                  <a:lnTo>
                    <a:pt x="4162" y="3540"/>
                  </a:lnTo>
                  <a:lnTo>
                    <a:pt x="4124" y="3600"/>
                  </a:lnTo>
                  <a:lnTo>
                    <a:pt x="4080" y="3654"/>
                  </a:lnTo>
                  <a:lnTo>
                    <a:pt x="4030" y="3704"/>
                  </a:lnTo>
                  <a:lnTo>
                    <a:pt x="3974" y="3748"/>
                  </a:lnTo>
                  <a:lnTo>
                    <a:pt x="3913" y="3784"/>
                  </a:lnTo>
                  <a:lnTo>
                    <a:pt x="3847" y="3813"/>
                  </a:lnTo>
                  <a:lnTo>
                    <a:pt x="3779" y="3835"/>
                  </a:lnTo>
                  <a:lnTo>
                    <a:pt x="3706" y="3848"/>
                  </a:lnTo>
                  <a:lnTo>
                    <a:pt x="3631" y="3853"/>
                  </a:lnTo>
                  <a:lnTo>
                    <a:pt x="3555" y="3848"/>
                  </a:lnTo>
                  <a:lnTo>
                    <a:pt x="3482" y="3835"/>
                  </a:lnTo>
                  <a:lnTo>
                    <a:pt x="3414" y="3813"/>
                  </a:lnTo>
                  <a:lnTo>
                    <a:pt x="3348" y="3784"/>
                  </a:lnTo>
                  <a:lnTo>
                    <a:pt x="3287" y="3748"/>
                  </a:lnTo>
                  <a:lnTo>
                    <a:pt x="3232" y="3704"/>
                  </a:lnTo>
                  <a:lnTo>
                    <a:pt x="3181" y="3654"/>
                  </a:lnTo>
                  <a:lnTo>
                    <a:pt x="3138" y="3600"/>
                  </a:lnTo>
                  <a:lnTo>
                    <a:pt x="3099" y="3540"/>
                  </a:lnTo>
                  <a:lnTo>
                    <a:pt x="3069" y="3476"/>
                  </a:lnTo>
                  <a:lnTo>
                    <a:pt x="3047" y="3408"/>
                  </a:lnTo>
                  <a:lnTo>
                    <a:pt x="2248" y="3408"/>
                  </a:lnTo>
                  <a:lnTo>
                    <a:pt x="2226" y="3476"/>
                  </a:lnTo>
                  <a:lnTo>
                    <a:pt x="2195" y="3540"/>
                  </a:lnTo>
                  <a:lnTo>
                    <a:pt x="2158" y="3600"/>
                  </a:lnTo>
                  <a:lnTo>
                    <a:pt x="2113" y="3654"/>
                  </a:lnTo>
                  <a:lnTo>
                    <a:pt x="2064" y="3704"/>
                  </a:lnTo>
                  <a:lnTo>
                    <a:pt x="2007" y="3748"/>
                  </a:lnTo>
                  <a:lnTo>
                    <a:pt x="1946" y="3784"/>
                  </a:lnTo>
                  <a:lnTo>
                    <a:pt x="1882" y="3813"/>
                  </a:lnTo>
                  <a:lnTo>
                    <a:pt x="1812" y="3835"/>
                  </a:lnTo>
                  <a:lnTo>
                    <a:pt x="1740" y="3848"/>
                  </a:lnTo>
                  <a:lnTo>
                    <a:pt x="1664" y="3853"/>
                  </a:lnTo>
                  <a:lnTo>
                    <a:pt x="1588" y="3848"/>
                  </a:lnTo>
                  <a:lnTo>
                    <a:pt x="1517" y="3835"/>
                  </a:lnTo>
                  <a:lnTo>
                    <a:pt x="1447" y="3813"/>
                  </a:lnTo>
                  <a:lnTo>
                    <a:pt x="1381" y="3784"/>
                  </a:lnTo>
                  <a:lnTo>
                    <a:pt x="1320" y="3748"/>
                  </a:lnTo>
                  <a:lnTo>
                    <a:pt x="1265" y="3704"/>
                  </a:lnTo>
                  <a:lnTo>
                    <a:pt x="1214" y="3654"/>
                  </a:lnTo>
                  <a:lnTo>
                    <a:pt x="1171" y="3600"/>
                  </a:lnTo>
                  <a:lnTo>
                    <a:pt x="1134" y="3540"/>
                  </a:lnTo>
                  <a:lnTo>
                    <a:pt x="1103" y="3476"/>
                  </a:lnTo>
                  <a:lnTo>
                    <a:pt x="1080" y="3408"/>
                  </a:lnTo>
                  <a:lnTo>
                    <a:pt x="907" y="3408"/>
                  </a:lnTo>
                  <a:lnTo>
                    <a:pt x="846" y="3405"/>
                  </a:lnTo>
                  <a:lnTo>
                    <a:pt x="787" y="3392"/>
                  </a:lnTo>
                  <a:lnTo>
                    <a:pt x="732" y="3373"/>
                  </a:lnTo>
                  <a:lnTo>
                    <a:pt x="679" y="3348"/>
                  </a:lnTo>
                  <a:lnTo>
                    <a:pt x="630" y="3316"/>
                  </a:lnTo>
                  <a:lnTo>
                    <a:pt x="587" y="3278"/>
                  </a:lnTo>
                  <a:lnTo>
                    <a:pt x="548" y="3235"/>
                  </a:lnTo>
                  <a:lnTo>
                    <a:pt x="516" y="3189"/>
                  </a:lnTo>
                  <a:lnTo>
                    <a:pt x="489" y="3136"/>
                  </a:lnTo>
                  <a:lnTo>
                    <a:pt x="469" y="3082"/>
                  </a:lnTo>
                  <a:lnTo>
                    <a:pt x="457" y="3024"/>
                  </a:lnTo>
                  <a:lnTo>
                    <a:pt x="453" y="2964"/>
                  </a:lnTo>
                  <a:lnTo>
                    <a:pt x="453" y="2520"/>
                  </a:lnTo>
                  <a:lnTo>
                    <a:pt x="392" y="2516"/>
                  </a:lnTo>
                  <a:lnTo>
                    <a:pt x="334" y="2504"/>
                  </a:lnTo>
                  <a:lnTo>
                    <a:pt x="277" y="2485"/>
                  </a:lnTo>
                  <a:lnTo>
                    <a:pt x="225" y="2459"/>
                  </a:lnTo>
                  <a:lnTo>
                    <a:pt x="177" y="2427"/>
                  </a:lnTo>
                  <a:lnTo>
                    <a:pt x="133" y="2389"/>
                  </a:lnTo>
                  <a:lnTo>
                    <a:pt x="95" y="2347"/>
                  </a:lnTo>
                  <a:lnTo>
                    <a:pt x="63" y="2299"/>
                  </a:lnTo>
                  <a:lnTo>
                    <a:pt x="36" y="2248"/>
                  </a:lnTo>
                  <a:lnTo>
                    <a:pt x="16" y="2194"/>
                  </a:lnTo>
                  <a:lnTo>
                    <a:pt x="4" y="2135"/>
                  </a:lnTo>
                  <a:lnTo>
                    <a:pt x="0" y="2075"/>
                  </a:lnTo>
                  <a:lnTo>
                    <a:pt x="0" y="446"/>
                  </a:lnTo>
                  <a:lnTo>
                    <a:pt x="4" y="384"/>
                  </a:lnTo>
                  <a:lnTo>
                    <a:pt x="16" y="327"/>
                  </a:lnTo>
                  <a:lnTo>
                    <a:pt x="36" y="272"/>
                  </a:lnTo>
                  <a:lnTo>
                    <a:pt x="63" y="221"/>
                  </a:lnTo>
                  <a:lnTo>
                    <a:pt x="95" y="174"/>
                  </a:lnTo>
                  <a:lnTo>
                    <a:pt x="133" y="132"/>
                  </a:lnTo>
                  <a:lnTo>
                    <a:pt x="177" y="94"/>
                  </a:lnTo>
                  <a:lnTo>
                    <a:pt x="225" y="62"/>
                  </a:lnTo>
                  <a:lnTo>
                    <a:pt x="277" y="35"/>
                  </a:lnTo>
                  <a:lnTo>
                    <a:pt x="334" y="17"/>
                  </a:lnTo>
                  <a:lnTo>
                    <a:pt x="392" y="5"/>
                  </a:lnTo>
                  <a:lnTo>
                    <a:pt x="453"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grpSp>
      <p:grpSp>
        <p:nvGrpSpPr>
          <p:cNvPr id="35" name="Group 27"/>
          <p:cNvGrpSpPr>
            <a:grpSpLocks noChangeAspect="1"/>
          </p:cNvGrpSpPr>
          <p:nvPr/>
        </p:nvGrpSpPr>
        <p:grpSpPr bwMode="auto">
          <a:xfrm>
            <a:off x="6295953" y="4854416"/>
            <a:ext cx="257143" cy="254659"/>
            <a:chOff x="12867" y="5760"/>
            <a:chExt cx="1614" cy="1598"/>
          </a:xfrm>
          <a:solidFill>
            <a:schemeClr val="accent4"/>
          </a:solidFill>
        </p:grpSpPr>
        <p:sp>
          <p:nvSpPr>
            <p:cNvPr id="61" name="Freeform 29"/>
            <p:cNvSpPr>
              <a:spLocks noEditPoints="1"/>
            </p:cNvSpPr>
            <p:nvPr/>
          </p:nvSpPr>
          <p:spPr bwMode="auto">
            <a:xfrm>
              <a:off x="12867" y="5760"/>
              <a:ext cx="1614" cy="1598"/>
            </a:xfrm>
            <a:custGeom>
              <a:avLst/>
              <a:gdLst>
                <a:gd name="T0" fmla="*/ 1358 w 3226"/>
                <a:gd name="T1" fmla="*/ 609 h 3195"/>
                <a:gd name="T2" fmla="*/ 1146 w 3226"/>
                <a:gd name="T3" fmla="*/ 711 h 3195"/>
                <a:gd name="T4" fmla="*/ 974 w 3226"/>
                <a:gd name="T5" fmla="*/ 686 h 3195"/>
                <a:gd name="T6" fmla="*/ 725 w 3226"/>
                <a:gd name="T7" fmla="*/ 1048 h 3195"/>
                <a:gd name="T8" fmla="*/ 662 w 3226"/>
                <a:gd name="T9" fmla="*/ 1270 h 3195"/>
                <a:gd name="T10" fmla="*/ 540 w 3226"/>
                <a:gd name="T11" fmla="*/ 1393 h 3195"/>
                <a:gd name="T12" fmla="*/ 567 w 3226"/>
                <a:gd name="T13" fmla="*/ 1815 h 3195"/>
                <a:gd name="T14" fmla="*/ 683 w 3226"/>
                <a:gd name="T15" fmla="*/ 1979 h 3195"/>
                <a:gd name="T16" fmla="*/ 719 w 3226"/>
                <a:gd name="T17" fmla="*/ 2176 h 3195"/>
                <a:gd name="T18" fmla="*/ 1001 w 3226"/>
                <a:gd name="T19" fmla="*/ 2494 h 3195"/>
                <a:gd name="T20" fmla="*/ 1174 w 3226"/>
                <a:gd name="T21" fmla="*/ 2495 h 3195"/>
                <a:gd name="T22" fmla="*/ 1378 w 3226"/>
                <a:gd name="T23" fmla="*/ 2609 h 3195"/>
                <a:gd name="T24" fmla="*/ 1813 w 3226"/>
                <a:gd name="T25" fmla="*/ 2690 h 3195"/>
                <a:gd name="T26" fmla="*/ 1916 w 3226"/>
                <a:gd name="T27" fmla="*/ 2552 h 3195"/>
                <a:gd name="T28" fmla="*/ 2140 w 3226"/>
                <a:gd name="T29" fmla="*/ 2475 h 3195"/>
                <a:gd name="T30" fmla="*/ 2708 w 3226"/>
                <a:gd name="T31" fmla="*/ 2490 h 3195"/>
                <a:gd name="T32" fmla="*/ 2502 w 3226"/>
                <a:gd name="T33" fmla="*/ 2089 h 3195"/>
                <a:gd name="T34" fmla="*/ 2592 w 3226"/>
                <a:gd name="T35" fmla="*/ 1872 h 3195"/>
                <a:gd name="T36" fmla="*/ 3024 w 3226"/>
                <a:gd name="T37" fmla="*/ 1733 h 3195"/>
                <a:gd name="T38" fmla="*/ 2612 w 3226"/>
                <a:gd name="T39" fmla="*/ 1345 h 3195"/>
                <a:gd name="T40" fmla="*/ 2509 w 3226"/>
                <a:gd name="T41" fmla="*/ 1135 h 3195"/>
                <a:gd name="T42" fmla="*/ 2534 w 3226"/>
                <a:gd name="T43" fmla="*/ 965 h 3195"/>
                <a:gd name="T44" fmla="*/ 2170 w 3226"/>
                <a:gd name="T45" fmla="*/ 718 h 3195"/>
                <a:gd name="T46" fmla="*/ 1944 w 3226"/>
                <a:gd name="T47" fmla="*/ 656 h 3195"/>
                <a:gd name="T48" fmla="*/ 1820 w 3226"/>
                <a:gd name="T49" fmla="*/ 535 h 3195"/>
                <a:gd name="T50" fmla="*/ 1812 w 3226"/>
                <a:gd name="T51" fmla="*/ 9 h 3195"/>
                <a:gd name="T52" fmla="*/ 1940 w 3226"/>
                <a:gd name="T53" fmla="*/ 131 h 3195"/>
                <a:gd name="T54" fmla="*/ 2428 w 3226"/>
                <a:gd name="T55" fmla="*/ 332 h 3195"/>
                <a:gd name="T56" fmla="*/ 2605 w 3226"/>
                <a:gd name="T57" fmla="*/ 335 h 3195"/>
                <a:gd name="T58" fmla="*/ 2900 w 3226"/>
                <a:gd name="T59" fmla="*/ 641 h 3195"/>
                <a:gd name="T60" fmla="*/ 2876 w 3226"/>
                <a:gd name="T61" fmla="*/ 816 h 3195"/>
                <a:gd name="T62" fmla="*/ 3122 w 3226"/>
                <a:gd name="T63" fmla="*/ 1287 h 3195"/>
                <a:gd name="T64" fmla="*/ 3224 w 3226"/>
                <a:gd name="T65" fmla="*/ 1431 h 3195"/>
                <a:gd name="T66" fmla="*/ 3190 w 3226"/>
                <a:gd name="T67" fmla="*/ 1848 h 3195"/>
                <a:gd name="T68" fmla="*/ 2755 w 3226"/>
                <a:gd name="T69" fmla="*/ 1990 h 3195"/>
                <a:gd name="T70" fmla="*/ 2908 w 3226"/>
                <a:gd name="T71" fmla="*/ 2465 h 3195"/>
                <a:gd name="T72" fmla="*/ 2851 w 3226"/>
                <a:gd name="T73" fmla="*/ 2632 h 3195"/>
                <a:gd name="T74" fmla="*/ 2514 w 3226"/>
                <a:gd name="T75" fmla="*/ 2882 h 3195"/>
                <a:gd name="T76" fmla="*/ 2077 w 3226"/>
                <a:gd name="T77" fmla="*/ 2703 h 3195"/>
                <a:gd name="T78" fmla="*/ 1890 w 3226"/>
                <a:gd name="T79" fmla="*/ 3139 h 3195"/>
                <a:gd name="T80" fmla="*/ 1476 w 3226"/>
                <a:gd name="T81" fmla="*/ 3195 h 3195"/>
                <a:gd name="T82" fmla="*/ 1317 w 3226"/>
                <a:gd name="T83" fmla="*/ 3118 h 3195"/>
                <a:gd name="T84" fmla="*/ 1087 w 3226"/>
                <a:gd name="T85" fmla="*/ 2675 h 3195"/>
                <a:gd name="T86" fmla="*/ 682 w 3226"/>
                <a:gd name="T87" fmla="*/ 2880 h 3195"/>
                <a:gd name="T88" fmla="*/ 355 w 3226"/>
                <a:gd name="T89" fmla="*/ 2607 h 3195"/>
                <a:gd name="T90" fmla="*/ 324 w 3226"/>
                <a:gd name="T91" fmla="*/ 2436 h 3195"/>
                <a:gd name="T92" fmla="*/ 162 w 3226"/>
                <a:gd name="T93" fmla="*/ 1929 h 3195"/>
                <a:gd name="T94" fmla="*/ 22 w 3226"/>
                <a:gd name="T95" fmla="*/ 1822 h 3195"/>
                <a:gd name="T96" fmla="*/ 9 w 3226"/>
                <a:gd name="T97" fmla="*/ 1401 h 3195"/>
                <a:gd name="T98" fmla="*/ 132 w 3226"/>
                <a:gd name="T99" fmla="*/ 1275 h 3195"/>
                <a:gd name="T100" fmla="*/ 335 w 3226"/>
                <a:gd name="T101" fmla="*/ 788 h 3195"/>
                <a:gd name="T102" fmla="*/ 339 w 3226"/>
                <a:gd name="T103" fmla="*/ 614 h 3195"/>
                <a:gd name="T104" fmla="*/ 651 w 3226"/>
                <a:gd name="T105" fmla="*/ 323 h 3195"/>
                <a:gd name="T106" fmla="*/ 824 w 3226"/>
                <a:gd name="T107" fmla="*/ 346 h 3195"/>
                <a:gd name="T108" fmla="*/ 1300 w 3226"/>
                <a:gd name="T109" fmla="*/ 102 h 3195"/>
                <a:gd name="T110" fmla="*/ 1445 w 3226"/>
                <a:gd name="T111" fmla="*/ 2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6" h="3195">
                  <a:moveTo>
                    <a:pt x="1476" y="200"/>
                  </a:moveTo>
                  <a:lnTo>
                    <a:pt x="1414" y="506"/>
                  </a:lnTo>
                  <a:lnTo>
                    <a:pt x="1405" y="535"/>
                  </a:lnTo>
                  <a:lnTo>
                    <a:pt x="1394" y="562"/>
                  </a:lnTo>
                  <a:lnTo>
                    <a:pt x="1378" y="586"/>
                  </a:lnTo>
                  <a:lnTo>
                    <a:pt x="1358" y="609"/>
                  </a:lnTo>
                  <a:lnTo>
                    <a:pt x="1335" y="628"/>
                  </a:lnTo>
                  <a:lnTo>
                    <a:pt x="1311" y="643"/>
                  </a:lnTo>
                  <a:lnTo>
                    <a:pt x="1283" y="656"/>
                  </a:lnTo>
                  <a:lnTo>
                    <a:pt x="1227" y="676"/>
                  </a:lnTo>
                  <a:lnTo>
                    <a:pt x="1174" y="701"/>
                  </a:lnTo>
                  <a:lnTo>
                    <a:pt x="1146" y="711"/>
                  </a:lnTo>
                  <a:lnTo>
                    <a:pt x="1117" y="718"/>
                  </a:lnTo>
                  <a:lnTo>
                    <a:pt x="1087" y="720"/>
                  </a:lnTo>
                  <a:lnTo>
                    <a:pt x="1057" y="718"/>
                  </a:lnTo>
                  <a:lnTo>
                    <a:pt x="1028" y="711"/>
                  </a:lnTo>
                  <a:lnTo>
                    <a:pt x="1001" y="701"/>
                  </a:lnTo>
                  <a:lnTo>
                    <a:pt x="974" y="686"/>
                  </a:lnTo>
                  <a:lnTo>
                    <a:pt x="711" y="513"/>
                  </a:lnTo>
                  <a:lnTo>
                    <a:pt x="518" y="705"/>
                  </a:lnTo>
                  <a:lnTo>
                    <a:pt x="693" y="965"/>
                  </a:lnTo>
                  <a:lnTo>
                    <a:pt x="708" y="992"/>
                  </a:lnTo>
                  <a:lnTo>
                    <a:pt x="719" y="1019"/>
                  </a:lnTo>
                  <a:lnTo>
                    <a:pt x="725" y="1048"/>
                  </a:lnTo>
                  <a:lnTo>
                    <a:pt x="727" y="1077"/>
                  </a:lnTo>
                  <a:lnTo>
                    <a:pt x="725" y="1106"/>
                  </a:lnTo>
                  <a:lnTo>
                    <a:pt x="718" y="1135"/>
                  </a:lnTo>
                  <a:lnTo>
                    <a:pt x="706" y="1163"/>
                  </a:lnTo>
                  <a:lnTo>
                    <a:pt x="683" y="1216"/>
                  </a:lnTo>
                  <a:lnTo>
                    <a:pt x="662" y="1270"/>
                  </a:lnTo>
                  <a:lnTo>
                    <a:pt x="650" y="1298"/>
                  </a:lnTo>
                  <a:lnTo>
                    <a:pt x="634" y="1323"/>
                  </a:lnTo>
                  <a:lnTo>
                    <a:pt x="615" y="1345"/>
                  </a:lnTo>
                  <a:lnTo>
                    <a:pt x="592" y="1364"/>
                  </a:lnTo>
                  <a:lnTo>
                    <a:pt x="567" y="1381"/>
                  </a:lnTo>
                  <a:lnTo>
                    <a:pt x="540" y="1393"/>
                  </a:lnTo>
                  <a:lnTo>
                    <a:pt x="511" y="1401"/>
                  </a:lnTo>
                  <a:lnTo>
                    <a:pt x="202" y="1461"/>
                  </a:lnTo>
                  <a:lnTo>
                    <a:pt x="202" y="1733"/>
                  </a:lnTo>
                  <a:lnTo>
                    <a:pt x="511" y="1794"/>
                  </a:lnTo>
                  <a:lnTo>
                    <a:pt x="540" y="1802"/>
                  </a:lnTo>
                  <a:lnTo>
                    <a:pt x="567" y="1815"/>
                  </a:lnTo>
                  <a:lnTo>
                    <a:pt x="593" y="1831"/>
                  </a:lnTo>
                  <a:lnTo>
                    <a:pt x="615" y="1850"/>
                  </a:lnTo>
                  <a:lnTo>
                    <a:pt x="634" y="1872"/>
                  </a:lnTo>
                  <a:lnTo>
                    <a:pt x="650" y="1897"/>
                  </a:lnTo>
                  <a:lnTo>
                    <a:pt x="662" y="1925"/>
                  </a:lnTo>
                  <a:lnTo>
                    <a:pt x="683" y="1979"/>
                  </a:lnTo>
                  <a:lnTo>
                    <a:pt x="707" y="2032"/>
                  </a:lnTo>
                  <a:lnTo>
                    <a:pt x="718" y="2060"/>
                  </a:lnTo>
                  <a:lnTo>
                    <a:pt x="725" y="2089"/>
                  </a:lnTo>
                  <a:lnTo>
                    <a:pt x="727" y="2118"/>
                  </a:lnTo>
                  <a:lnTo>
                    <a:pt x="725" y="2148"/>
                  </a:lnTo>
                  <a:lnTo>
                    <a:pt x="719" y="2176"/>
                  </a:lnTo>
                  <a:lnTo>
                    <a:pt x="708" y="2204"/>
                  </a:lnTo>
                  <a:lnTo>
                    <a:pt x="693" y="2230"/>
                  </a:lnTo>
                  <a:lnTo>
                    <a:pt x="518" y="2490"/>
                  </a:lnTo>
                  <a:lnTo>
                    <a:pt x="713" y="2682"/>
                  </a:lnTo>
                  <a:lnTo>
                    <a:pt x="974" y="2509"/>
                  </a:lnTo>
                  <a:lnTo>
                    <a:pt x="1001" y="2494"/>
                  </a:lnTo>
                  <a:lnTo>
                    <a:pt x="1028" y="2484"/>
                  </a:lnTo>
                  <a:lnTo>
                    <a:pt x="1057" y="2478"/>
                  </a:lnTo>
                  <a:lnTo>
                    <a:pt x="1087" y="2475"/>
                  </a:lnTo>
                  <a:lnTo>
                    <a:pt x="1117" y="2478"/>
                  </a:lnTo>
                  <a:lnTo>
                    <a:pt x="1146" y="2485"/>
                  </a:lnTo>
                  <a:lnTo>
                    <a:pt x="1174" y="2495"/>
                  </a:lnTo>
                  <a:lnTo>
                    <a:pt x="1228" y="2519"/>
                  </a:lnTo>
                  <a:lnTo>
                    <a:pt x="1283" y="2540"/>
                  </a:lnTo>
                  <a:lnTo>
                    <a:pt x="1311" y="2552"/>
                  </a:lnTo>
                  <a:lnTo>
                    <a:pt x="1336" y="2567"/>
                  </a:lnTo>
                  <a:lnTo>
                    <a:pt x="1359" y="2587"/>
                  </a:lnTo>
                  <a:lnTo>
                    <a:pt x="1378" y="2609"/>
                  </a:lnTo>
                  <a:lnTo>
                    <a:pt x="1394" y="2634"/>
                  </a:lnTo>
                  <a:lnTo>
                    <a:pt x="1406" y="2660"/>
                  </a:lnTo>
                  <a:lnTo>
                    <a:pt x="1415" y="2690"/>
                  </a:lnTo>
                  <a:lnTo>
                    <a:pt x="1476" y="2995"/>
                  </a:lnTo>
                  <a:lnTo>
                    <a:pt x="1750" y="2995"/>
                  </a:lnTo>
                  <a:lnTo>
                    <a:pt x="1813" y="2690"/>
                  </a:lnTo>
                  <a:lnTo>
                    <a:pt x="1821" y="2660"/>
                  </a:lnTo>
                  <a:lnTo>
                    <a:pt x="1832" y="2634"/>
                  </a:lnTo>
                  <a:lnTo>
                    <a:pt x="1849" y="2609"/>
                  </a:lnTo>
                  <a:lnTo>
                    <a:pt x="1868" y="2587"/>
                  </a:lnTo>
                  <a:lnTo>
                    <a:pt x="1891" y="2567"/>
                  </a:lnTo>
                  <a:lnTo>
                    <a:pt x="1916" y="2552"/>
                  </a:lnTo>
                  <a:lnTo>
                    <a:pt x="1944" y="2540"/>
                  </a:lnTo>
                  <a:lnTo>
                    <a:pt x="1998" y="2519"/>
                  </a:lnTo>
                  <a:lnTo>
                    <a:pt x="2052" y="2495"/>
                  </a:lnTo>
                  <a:lnTo>
                    <a:pt x="2081" y="2485"/>
                  </a:lnTo>
                  <a:lnTo>
                    <a:pt x="2110" y="2478"/>
                  </a:lnTo>
                  <a:lnTo>
                    <a:pt x="2140" y="2475"/>
                  </a:lnTo>
                  <a:lnTo>
                    <a:pt x="2170" y="2478"/>
                  </a:lnTo>
                  <a:lnTo>
                    <a:pt x="2198" y="2484"/>
                  </a:lnTo>
                  <a:lnTo>
                    <a:pt x="2226" y="2494"/>
                  </a:lnTo>
                  <a:lnTo>
                    <a:pt x="2252" y="2509"/>
                  </a:lnTo>
                  <a:lnTo>
                    <a:pt x="2514" y="2682"/>
                  </a:lnTo>
                  <a:lnTo>
                    <a:pt x="2708" y="2490"/>
                  </a:lnTo>
                  <a:lnTo>
                    <a:pt x="2534" y="2230"/>
                  </a:lnTo>
                  <a:lnTo>
                    <a:pt x="2518" y="2204"/>
                  </a:lnTo>
                  <a:lnTo>
                    <a:pt x="2508" y="2176"/>
                  </a:lnTo>
                  <a:lnTo>
                    <a:pt x="2502" y="2148"/>
                  </a:lnTo>
                  <a:lnTo>
                    <a:pt x="2500" y="2118"/>
                  </a:lnTo>
                  <a:lnTo>
                    <a:pt x="2502" y="2089"/>
                  </a:lnTo>
                  <a:lnTo>
                    <a:pt x="2509" y="2060"/>
                  </a:lnTo>
                  <a:lnTo>
                    <a:pt x="2520" y="2032"/>
                  </a:lnTo>
                  <a:lnTo>
                    <a:pt x="2544" y="1979"/>
                  </a:lnTo>
                  <a:lnTo>
                    <a:pt x="2565" y="1925"/>
                  </a:lnTo>
                  <a:lnTo>
                    <a:pt x="2577" y="1897"/>
                  </a:lnTo>
                  <a:lnTo>
                    <a:pt x="2592" y="1872"/>
                  </a:lnTo>
                  <a:lnTo>
                    <a:pt x="2612" y="1849"/>
                  </a:lnTo>
                  <a:lnTo>
                    <a:pt x="2635" y="1831"/>
                  </a:lnTo>
                  <a:lnTo>
                    <a:pt x="2659" y="1815"/>
                  </a:lnTo>
                  <a:lnTo>
                    <a:pt x="2686" y="1802"/>
                  </a:lnTo>
                  <a:lnTo>
                    <a:pt x="2716" y="1794"/>
                  </a:lnTo>
                  <a:lnTo>
                    <a:pt x="3024" y="1733"/>
                  </a:lnTo>
                  <a:lnTo>
                    <a:pt x="3024" y="1461"/>
                  </a:lnTo>
                  <a:lnTo>
                    <a:pt x="2716" y="1400"/>
                  </a:lnTo>
                  <a:lnTo>
                    <a:pt x="2686" y="1392"/>
                  </a:lnTo>
                  <a:lnTo>
                    <a:pt x="2659" y="1381"/>
                  </a:lnTo>
                  <a:lnTo>
                    <a:pt x="2635" y="1364"/>
                  </a:lnTo>
                  <a:lnTo>
                    <a:pt x="2612" y="1345"/>
                  </a:lnTo>
                  <a:lnTo>
                    <a:pt x="2592" y="1323"/>
                  </a:lnTo>
                  <a:lnTo>
                    <a:pt x="2577" y="1298"/>
                  </a:lnTo>
                  <a:lnTo>
                    <a:pt x="2564" y="1270"/>
                  </a:lnTo>
                  <a:lnTo>
                    <a:pt x="2544" y="1215"/>
                  </a:lnTo>
                  <a:lnTo>
                    <a:pt x="2520" y="1163"/>
                  </a:lnTo>
                  <a:lnTo>
                    <a:pt x="2509" y="1135"/>
                  </a:lnTo>
                  <a:lnTo>
                    <a:pt x="2502" y="1106"/>
                  </a:lnTo>
                  <a:lnTo>
                    <a:pt x="2500" y="1077"/>
                  </a:lnTo>
                  <a:lnTo>
                    <a:pt x="2502" y="1048"/>
                  </a:lnTo>
                  <a:lnTo>
                    <a:pt x="2508" y="1019"/>
                  </a:lnTo>
                  <a:lnTo>
                    <a:pt x="2519" y="992"/>
                  </a:lnTo>
                  <a:lnTo>
                    <a:pt x="2534" y="965"/>
                  </a:lnTo>
                  <a:lnTo>
                    <a:pt x="2708" y="705"/>
                  </a:lnTo>
                  <a:lnTo>
                    <a:pt x="2514" y="513"/>
                  </a:lnTo>
                  <a:lnTo>
                    <a:pt x="2252" y="686"/>
                  </a:lnTo>
                  <a:lnTo>
                    <a:pt x="2225" y="701"/>
                  </a:lnTo>
                  <a:lnTo>
                    <a:pt x="2197" y="711"/>
                  </a:lnTo>
                  <a:lnTo>
                    <a:pt x="2170" y="718"/>
                  </a:lnTo>
                  <a:lnTo>
                    <a:pt x="2140" y="720"/>
                  </a:lnTo>
                  <a:lnTo>
                    <a:pt x="2110" y="718"/>
                  </a:lnTo>
                  <a:lnTo>
                    <a:pt x="2081" y="711"/>
                  </a:lnTo>
                  <a:lnTo>
                    <a:pt x="2052" y="700"/>
                  </a:lnTo>
                  <a:lnTo>
                    <a:pt x="1998" y="676"/>
                  </a:lnTo>
                  <a:lnTo>
                    <a:pt x="1944" y="656"/>
                  </a:lnTo>
                  <a:lnTo>
                    <a:pt x="1916" y="643"/>
                  </a:lnTo>
                  <a:lnTo>
                    <a:pt x="1890" y="628"/>
                  </a:lnTo>
                  <a:lnTo>
                    <a:pt x="1868" y="609"/>
                  </a:lnTo>
                  <a:lnTo>
                    <a:pt x="1849" y="586"/>
                  </a:lnTo>
                  <a:lnTo>
                    <a:pt x="1832" y="562"/>
                  </a:lnTo>
                  <a:lnTo>
                    <a:pt x="1820" y="535"/>
                  </a:lnTo>
                  <a:lnTo>
                    <a:pt x="1813" y="506"/>
                  </a:lnTo>
                  <a:lnTo>
                    <a:pt x="1750" y="200"/>
                  </a:lnTo>
                  <a:lnTo>
                    <a:pt x="1476" y="200"/>
                  </a:lnTo>
                  <a:close/>
                  <a:moveTo>
                    <a:pt x="1750" y="0"/>
                  </a:moveTo>
                  <a:lnTo>
                    <a:pt x="1782" y="2"/>
                  </a:lnTo>
                  <a:lnTo>
                    <a:pt x="1812" y="9"/>
                  </a:lnTo>
                  <a:lnTo>
                    <a:pt x="1840" y="20"/>
                  </a:lnTo>
                  <a:lnTo>
                    <a:pt x="1866" y="36"/>
                  </a:lnTo>
                  <a:lnTo>
                    <a:pt x="1889" y="55"/>
                  </a:lnTo>
                  <a:lnTo>
                    <a:pt x="1910" y="78"/>
                  </a:lnTo>
                  <a:lnTo>
                    <a:pt x="1927" y="102"/>
                  </a:lnTo>
                  <a:lnTo>
                    <a:pt x="1940" y="131"/>
                  </a:lnTo>
                  <a:lnTo>
                    <a:pt x="1948" y="160"/>
                  </a:lnTo>
                  <a:lnTo>
                    <a:pt x="2010" y="467"/>
                  </a:lnTo>
                  <a:lnTo>
                    <a:pt x="2076" y="491"/>
                  </a:lnTo>
                  <a:lnTo>
                    <a:pt x="2140" y="520"/>
                  </a:lnTo>
                  <a:lnTo>
                    <a:pt x="2403" y="346"/>
                  </a:lnTo>
                  <a:lnTo>
                    <a:pt x="2428" y="332"/>
                  </a:lnTo>
                  <a:lnTo>
                    <a:pt x="2456" y="322"/>
                  </a:lnTo>
                  <a:lnTo>
                    <a:pt x="2485" y="316"/>
                  </a:lnTo>
                  <a:lnTo>
                    <a:pt x="2514" y="314"/>
                  </a:lnTo>
                  <a:lnTo>
                    <a:pt x="2546" y="316"/>
                  </a:lnTo>
                  <a:lnTo>
                    <a:pt x="2576" y="323"/>
                  </a:lnTo>
                  <a:lnTo>
                    <a:pt x="2605" y="335"/>
                  </a:lnTo>
                  <a:lnTo>
                    <a:pt x="2633" y="351"/>
                  </a:lnTo>
                  <a:lnTo>
                    <a:pt x="2657" y="372"/>
                  </a:lnTo>
                  <a:lnTo>
                    <a:pt x="2851" y="564"/>
                  </a:lnTo>
                  <a:lnTo>
                    <a:pt x="2872" y="588"/>
                  </a:lnTo>
                  <a:lnTo>
                    <a:pt x="2887" y="614"/>
                  </a:lnTo>
                  <a:lnTo>
                    <a:pt x="2900" y="641"/>
                  </a:lnTo>
                  <a:lnTo>
                    <a:pt x="2907" y="671"/>
                  </a:lnTo>
                  <a:lnTo>
                    <a:pt x="2910" y="701"/>
                  </a:lnTo>
                  <a:lnTo>
                    <a:pt x="2908" y="730"/>
                  </a:lnTo>
                  <a:lnTo>
                    <a:pt x="2903" y="760"/>
                  </a:lnTo>
                  <a:lnTo>
                    <a:pt x="2891" y="788"/>
                  </a:lnTo>
                  <a:lnTo>
                    <a:pt x="2876" y="816"/>
                  </a:lnTo>
                  <a:lnTo>
                    <a:pt x="2702" y="1076"/>
                  </a:lnTo>
                  <a:lnTo>
                    <a:pt x="2730" y="1140"/>
                  </a:lnTo>
                  <a:lnTo>
                    <a:pt x="2755" y="1205"/>
                  </a:lnTo>
                  <a:lnTo>
                    <a:pt x="3065" y="1265"/>
                  </a:lnTo>
                  <a:lnTo>
                    <a:pt x="3094" y="1275"/>
                  </a:lnTo>
                  <a:lnTo>
                    <a:pt x="3122" y="1287"/>
                  </a:lnTo>
                  <a:lnTo>
                    <a:pt x="3148" y="1304"/>
                  </a:lnTo>
                  <a:lnTo>
                    <a:pt x="3171" y="1324"/>
                  </a:lnTo>
                  <a:lnTo>
                    <a:pt x="3190" y="1347"/>
                  </a:lnTo>
                  <a:lnTo>
                    <a:pt x="3206" y="1373"/>
                  </a:lnTo>
                  <a:lnTo>
                    <a:pt x="3217" y="1401"/>
                  </a:lnTo>
                  <a:lnTo>
                    <a:pt x="3224" y="1431"/>
                  </a:lnTo>
                  <a:lnTo>
                    <a:pt x="3226" y="1461"/>
                  </a:lnTo>
                  <a:lnTo>
                    <a:pt x="3226" y="1733"/>
                  </a:lnTo>
                  <a:lnTo>
                    <a:pt x="3224" y="1765"/>
                  </a:lnTo>
                  <a:lnTo>
                    <a:pt x="3217" y="1794"/>
                  </a:lnTo>
                  <a:lnTo>
                    <a:pt x="3206" y="1822"/>
                  </a:lnTo>
                  <a:lnTo>
                    <a:pt x="3190" y="1848"/>
                  </a:lnTo>
                  <a:lnTo>
                    <a:pt x="3171" y="1871"/>
                  </a:lnTo>
                  <a:lnTo>
                    <a:pt x="3148" y="1891"/>
                  </a:lnTo>
                  <a:lnTo>
                    <a:pt x="3122" y="1908"/>
                  </a:lnTo>
                  <a:lnTo>
                    <a:pt x="3094" y="1921"/>
                  </a:lnTo>
                  <a:lnTo>
                    <a:pt x="3065" y="1929"/>
                  </a:lnTo>
                  <a:lnTo>
                    <a:pt x="2755" y="1990"/>
                  </a:lnTo>
                  <a:lnTo>
                    <a:pt x="2730" y="2056"/>
                  </a:lnTo>
                  <a:lnTo>
                    <a:pt x="2702" y="2119"/>
                  </a:lnTo>
                  <a:lnTo>
                    <a:pt x="2876" y="2379"/>
                  </a:lnTo>
                  <a:lnTo>
                    <a:pt x="2891" y="2406"/>
                  </a:lnTo>
                  <a:lnTo>
                    <a:pt x="2903" y="2436"/>
                  </a:lnTo>
                  <a:lnTo>
                    <a:pt x="2908" y="2465"/>
                  </a:lnTo>
                  <a:lnTo>
                    <a:pt x="2910" y="2495"/>
                  </a:lnTo>
                  <a:lnTo>
                    <a:pt x="2907" y="2524"/>
                  </a:lnTo>
                  <a:lnTo>
                    <a:pt x="2900" y="2554"/>
                  </a:lnTo>
                  <a:lnTo>
                    <a:pt x="2887" y="2582"/>
                  </a:lnTo>
                  <a:lnTo>
                    <a:pt x="2872" y="2607"/>
                  </a:lnTo>
                  <a:lnTo>
                    <a:pt x="2851" y="2632"/>
                  </a:lnTo>
                  <a:lnTo>
                    <a:pt x="2657" y="2824"/>
                  </a:lnTo>
                  <a:lnTo>
                    <a:pt x="2633" y="2844"/>
                  </a:lnTo>
                  <a:lnTo>
                    <a:pt x="2605" y="2860"/>
                  </a:lnTo>
                  <a:lnTo>
                    <a:pt x="2576" y="2873"/>
                  </a:lnTo>
                  <a:lnTo>
                    <a:pt x="2546" y="2880"/>
                  </a:lnTo>
                  <a:lnTo>
                    <a:pt x="2514" y="2882"/>
                  </a:lnTo>
                  <a:lnTo>
                    <a:pt x="2485" y="2880"/>
                  </a:lnTo>
                  <a:lnTo>
                    <a:pt x="2457" y="2874"/>
                  </a:lnTo>
                  <a:lnTo>
                    <a:pt x="2429" y="2864"/>
                  </a:lnTo>
                  <a:lnTo>
                    <a:pt x="2403" y="2848"/>
                  </a:lnTo>
                  <a:lnTo>
                    <a:pt x="2140" y="2675"/>
                  </a:lnTo>
                  <a:lnTo>
                    <a:pt x="2077" y="2703"/>
                  </a:lnTo>
                  <a:lnTo>
                    <a:pt x="2010" y="2729"/>
                  </a:lnTo>
                  <a:lnTo>
                    <a:pt x="1948" y="3034"/>
                  </a:lnTo>
                  <a:lnTo>
                    <a:pt x="1940" y="3065"/>
                  </a:lnTo>
                  <a:lnTo>
                    <a:pt x="1927" y="3092"/>
                  </a:lnTo>
                  <a:lnTo>
                    <a:pt x="1910" y="3118"/>
                  </a:lnTo>
                  <a:lnTo>
                    <a:pt x="1890" y="3139"/>
                  </a:lnTo>
                  <a:lnTo>
                    <a:pt x="1866" y="3159"/>
                  </a:lnTo>
                  <a:lnTo>
                    <a:pt x="1841" y="3174"/>
                  </a:lnTo>
                  <a:lnTo>
                    <a:pt x="1812" y="3185"/>
                  </a:lnTo>
                  <a:lnTo>
                    <a:pt x="1782" y="3192"/>
                  </a:lnTo>
                  <a:lnTo>
                    <a:pt x="1750" y="3195"/>
                  </a:lnTo>
                  <a:lnTo>
                    <a:pt x="1476" y="3195"/>
                  </a:lnTo>
                  <a:lnTo>
                    <a:pt x="1445" y="3192"/>
                  </a:lnTo>
                  <a:lnTo>
                    <a:pt x="1415" y="3185"/>
                  </a:lnTo>
                  <a:lnTo>
                    <a:pt x="1386" y="3174"/>
                  </a:lnTo>
                  <a:lnTo>
                    <a:pt x="1360" y="3159"/>
                  </a:lnTo>
                  <a:lnTo>
                    <a:pt x="1337" y="3140"/>
                  </a:lnTo>
                  <a:lnTo>
                    <a:pt x="1317" y="3118"/>
                  </a:lnTo>
                  <a:lnTo>
                    <a:pt x="1300" y="3092"/>
                  </a:lnTo>
                  <a:lnTo>
                    <a:pt x="1287" y="3065"/>
                  </a:lnTo>
                  <a:lnTo>
                    <a:pt x="1279" y="3034"/>
                  </a:lnTo>
                  <a:lnTo>
                    <a:pt x="1217" y="2729"/>
                  </a:lnTo>
                  <a:lnTo>
                    <a:pt x="1151" y="2703"/>
                  </a:lnTo>
                  <a:lnTo>
                    <a:pt x="1087" y="2675"/>
                  </a:lnTo>
                  <a:lnTo>
                    <a:pt x="824" y="2848"/>
                  </a:lnTo>
                  <a:lnTo>
                    <a:pt x="798" y="2864"/>
                  </a:lnTo>
                  <a:lnTo>
                    <a:pt x="770" y="2874"/>
                  </a:lnTo>
                  <a:lnTo>
                    <a:pt x="741" y="2880"/>
                  </a:lnTo>
                  <a:lnTo>
                    <a:pt x="713" y="2882"/>
                  </a:lnTo>
                  <a:lnTo>
                    <a:pt x="682" y="2880"/>
                  </a:lnTo>
                  <a:lnTo>
                    <a:pt x="651" y="2873"/>
                  </a:lnTo>
                  <a:lnTo>
                    <a:pt x="622" y="2860"/>
                  </a:lnTo>
                  <a:lnTo>
                    <a:pt x="595" y="2844"/>
                  </a:lnTo>
                  <a:lnTo>
                    <a:pt x="570" y="2824"/>
                  </a:lnTo>
                  <a:lnTo>
                    <a:pt x="375" y="2632"/>
                  </a:lnTo>
                  <a:lnTo>
                    <a:pt x="355" y="2607"/>
                  </a:lnTo>
                  <a:lnTo>
                    <a:pt x="339" y="2582"/>
                  </a:lnTo>
                  <a:lnTo>
                    <a:pt x="327" y="2554"/>
                  </a:lnTo>
                  <a:lnTo>
                    <a:pt x="320" y="2524"/>
                  </a:lnTo>
                  <a:lnTo>
                    <a:pt x="317" y="2495"/>
                  </a:lnTo>
                  <a:lnTo>
                    <a:pt x="319" y="2465"/>
                  </a:lnTo>
                  <a:lnTo>
                    <a:pt x="324" y="2436"/>
                  </a:lnTo>
                  <a:lnTo>
                    <a:pt x="335" y="2406"/>
                  </a:lnTo>
                  <a:lnTo>
                    <a:pt x="351" y="2379"/>
                  </a:lnTo>
                  <a:lnTo>
                    <a:pt x="526" y="2119"/>
                  </a:lnTo>
                  <a:lnTo>
                    <a:pt x="497" y="2056"/>
                  </a:lnTo>
                  <a:lnTo>
                    <a:pt x="471" y="1990"/>
                  </a:lnTo>
                  <a:lnTo>
                    <a:pt x="162" y="1929"/>
                  </a:lnTo>
                  <a:lnTo>
                    <a:pt x="132" y="1921"/>
                  </a:lnTo>
                  <a:lnTo>
                    <a:pt x="104" y="1908"/>
                  </a:lnTo>
                  <a:lnTo>
                    <a:pt x="78" y="1891"/>
                  </a:lnTo>
                  <a:lnTo>
                    <a:pt x="56" y="1871"/>
                  </a:lnTo>
                  <a:lnTo>
                    <a:pt x="37" y="1848"/>
                  </a:lnTo>
                  <a:lnTo>
                    <a:pt x="22" y="1822"/>
                  </a:lnTo>
                  <a:lnTo>
                    <a:pt x="9" y="1794"/>
                  </a:lnTo>
                  <a:lnTo>
                    <a:pt x="2" y="1765"/>
                  </a:lnTo>
                  <a:lnTo>
                    <a:pt x="0" y="1733"/>
                  </a:lnTo>
                  <a:lnTo>
                    <a:pt x="0" y="1461"/>
                  </a:lnTo>
                  <a:lnTo>
                    <a:pt x="2" y="1431"/>
                  </a:lnTo>
                  <a:lnTo>
                    <a:pt x="9" y="1401"/>
                  </a:lnTo>
                  <a:lnTo>
                    <a:pt x="22" y="1373"/>
                  </a:lnTo>
                  <a:lnTo>
                    <a:pt x="37" y="1347"/>
                  </a:lnTo>
                  <a:lnTo>
                    <a:pt x="56" y="1324"/>
                  </a:lnTo>
                  <a:lnTo>
                    <a:pt x="78" y="1304"/>
                  </a:lnTo>
                  <a:lnTo>
                    <a:pt x="104" y="1287"/>
                  </a:lnTo>
                  <a:lnTo>
                    <a:pt x="132" y="1275"/>
                  </a:lnTo>
                  <a:lnTo>
                    <a:pt x="162" y="1265"/>
                  </a:lnTo>
                  <a:lnTo>
                    <a:pt x="471" y="1205"/>
                  </a:lnTo>
                  <a:lnTo>
                    <a:pt x="497" y="1140"/>
                  </a:lnTo>
                  <a:lnTo>
                    <a:pt x="526" y="1076"/>
                  </a:lnTo>
                  <a:lnTo>
                    <a:pt x="351" y="816"/>
                  </a:lnTo>
                  <a:lnTo>
                    <a:pt x="335" y="788"/>
                  </a:lnTo>
                  <a:lnTo>
                    <a:pt x="324" y="760"/>
                  </a:lnTo>
                  <a:lnTo>
                    <a:pt x="319" y="730"/>
                  </a:lnTo>
                  <a:lnTo>
                    <a:pt x="317" y="701"/>
                  </a:lnTo>
                  <a:lnTo>
                    <a:pt x="320" y="671"/>
                  </a:lnTo>
                  <a:lnTo>
                    <a:pt x="327" y="641"/>
                  </a:lnTo>
                  <a:lnTo>
                    <a:pt x="339" y="614"/>
                  </a:lnTo>
                  <a:lnTo>
                    <a:pt x="355" y="588"/>
                  </a:lnTo>
                  <a:lnTo>
                    <a:pt x="375" y="564"/>
                  </a:lnTo>
                  <a:lnTo>
                    <a:pt x="570" y="372"/>
                  </a:lnTo>
                  <a:lnTo>
                    <a:pt x="595" y="351"/>
                  </a:lnTo>
                  <a:lnTo>
                    <a:pt x="622" y="335"/>
                  </a:lnTo>
                  <a:lnTo>
                    <a:pt x="651" y="323"/>
                  </a:lnTo>
                  <a:lnTo>
                    <a:pt x="682" y="316"/>
                  </a:lnTo>
                  <a:lnTo>
                    <a:pt x="713" y="314"/>
                  </a:lnTo>
                  <a:lnTo>
                    <a:pt x="741" y="316"/>
                  </a:lnTo>
                  <a:lnTo>
                    <a:pt x="770" y="322"/>
                  </a:lnTo>
                  <a:lnTo>
                    <a:pt x="798" y="332"/>
                  </a:lnTo>
                  <a:lnTo>
                    <a:pt x="824" y="346"/>
                  </a:lnTo>
                  <a:lnTo>
                    <a:pt x="1087" y="520"/>
                  </a:lnTo>
                  <a:lnTo>
                    <a:pt x="1151" y="492"/>
                  </a:lnTo>
                  <a:lnTo>
                    <a:pt x="1217" y="467"/>
                  </a:lnTo>
                  <a:lnTo>
                    <a:pt x="1279" y="160"/>
                  </a:lnTo>
                  <a:lnTo>
                    <a:pt x="1287" y="131"/>
                  </a:lnTo>
                  <a:lnTo>
                    <a:pt x="1300" y="102"/>
                  </a:lnTo>
                  <a:lnTo>
                    <a:pt x="1317" y="78"/>
                  </a:lnTo>
                  <a:lnTo>
                    <a:pt x="1337" y="55"/>
                  </a:lnTo>
                  <a:lnTo>
                    <a:pt x="1360" y="36"/>
                  </a:lnTo>
                  <a:lnTo>
                    <a:pt x="1386" y="20"/>
                  </a:lnTo>
                  <a:lnTo>
                    <a:pt x="1415" y="9"/>
                  </a:lnTo>
                  <a:lnTo>
                    <a:pt x="1445" y="2"/>
                  </a:lnTo>
                  <a:lnTo>
                    <a:pt x="1476" y="0"/>
                  </a:lnTo>
                  <a:lnTo>
                    <a:pt x="175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sp>
          <p:nvSpPr>
            <p:cNvPr id="62" name="Freeform 30"/>
            <p:cNvSpPr>
              <a:spLocks noEditPoints="1"/>
            </p:cNvSpPr>
            <p:nvPr/>
          </p:nvSpPr>
          <p:spPr bwMode="auto">
            <a:xfrm>
              <a:off x="13321" y="6209"/>
              <a:ext cx="706" cy="699"/>
            </a:xfrm>
            <a:custGeom>
              <a:avLst/>
              <a:gdLst>
                <a:gd name="T0" fmla="*/ 582 w 1412"/>
                <a:gd name="T1" fmla="*/ 100 h 1398"/>
                <a:gd name="T2" fmla="*/ 412 w 1412"/>
                <a:gd name="T3" fmla="*/ 161 h 1398"/>
                <a:gd name="T4" fmla="*/ 270 w 1412"/>
                <a:gd name="T5" fmla="*/ 266 h 1398"/>
                <a:gd name="T6" fmla="*/ 163 w 1412"/>
                <a:gd name="T7" fmla="*/ 407 h 1398"/>
                <a:gd name="T8" fmla="*/ 101 w 1412"/>
                <a:gd name="T9" fmla="*/ 576 h 1398"/>
                <a:gd name="T10" fmla="*/ 92 w 1412"/>
                <a:gd name="T11" fmla="*/ 762 h 1398"/>
                <a:gd name="T12" fmla="*/ 138 w 1412"/>
                <a:gd name="T13" fmla="*/ 936 h 1398"/>
                <a:gd name="T14" fmla="*/ 229 w 1412"/>
                <a:gd name="T15" fmla="*/ 1087 h 1398"/>
                <a:gd name="T16" fmla="*/ 361 w 1412"/>
                <a:gd name="T17" fmla="*/ 1206 h 1398"/>
                <a:gd name="T18" fmla="*/ 523 w 1412"/>
                <a:gd name="T19" fmla="*/ 1282 h 1398"/>
                <a:gd name="T20" fmla="*/ 707 w 1412"/>
                <a:gd name="T21" fmla="*/ 1310 h 1398"/>
                <a:gd name="T22" fmla="*/ 890 w 1412"/>
                <a:gd name="T23" fmla="*/ 1282 h 1398"/>
                <a:gd name="T24" fmla="*/ 1051 w 1412"/>
                <a:gd name="T25" fmla="*/ 1206 h 1398"/>
                <a:gd name="T26" fmla="*/ 1183 w 1412"/>
                <a:gd name="T27" fmla="*/ 1087 h 1398"/>
                <a:gd name="T28" fmla="*/ 1275 w 1412"/>
                <a:gd name="T29" fmla="*/ 936 h 1398"/>
                <a:gd name="T30" fmla="*/ 1320 w 1412"/>
                <a:gd name="T31" fmla="*/ 762 h 1398"/>
                <a:gd name="T32" fmla="*/ 1311 w 1412"/>
                <a:gd name="T33" fmla="*/ 576 h 1398"/>
                <a:gd name="T34" fmla="*/ 1249 w 1412"/>
                <a:gd name="T35" fmla="*/ 407 h 1398"/>
                <a:gd name="T36" fmla="*/ 1143 w 1412"/>
                <a:gd name="T37" fmla="*/ 266 h 1398"/>
                <a:gd name="T38" fmla="*/ 1001 w 1412"/>
                <a:gd name="T39" fmla="*/ 161 h 1398"/>
                <a:gd name="T40" fmla="*/ 830 w 1412"/>
                <a:gd name="T41" fmla="*/ 100 h 1398"/>
                <a:gd name="T42" fmla="*/ 707 w 1412"/>
                <a:gd name="T43" fmla="*/ 0 h 1398"/>
                <a:gd name="T44" fmla="*/ 905 w 1412"/>
                <a:gd name="T45" fmla="*/ 27 h 1398"/>
                <a:gd name="T46" fmla="*/ 1081 w 1412"/>
                <a:gd name="T47" fmla="*/ 106 h 1398"/>
                <a:gd name="T48" fmla="*/ 1227 w 1412"/>
                <a:gd name="T49" fmla="*/ 227 h 1398"/>
                <a:gd name="T50" fmla="*/ 1336 w 1412"/>
                <a:gd name="T51" fmla="*/ 383 h 1398"/>
                <a:gd name="T52" fmla="*/ 1399 w 1412"/>
                <a:gd name="T53" fmla="*/ 565 h 1398"/>
                <a:gd name="T54" fmla="*/ 1409 w 1412"/>
                <a:gd name="T55" fmla="*/ 766 h 1398"/>
                <a:gd name="T56" fmla="*/ 1363 w 1412"/>
                <a:gd name="T57" fmla="*/ 956 h 1398"/>
                <a:gd name="T58" fmla="*/ 1268 w 1412"/>
                <a:gd name="T59" fmla="*/ 1121 h 1398"/>
                <a:gd name="T60" fmla="*/ 1134 w 1412"/>
                <a:gd name="T61" fmla="*/ 1255 h 1398"/>
                <a:gd name="T62" fmla="*/ 966 w 1412"/>
                <a:gd name="T63" fmla="*/ 1349 h 1398"/>
                <a:gd name="T64" fmla="*/ 775 w 1412"/>
                <a:gd name="T65" fmla="*/ 1395 h 1398"/>
                <a:gd name="T66" fmla="*/ 573 w 1412"/>
                <a:gd name="T67" fmla="*/ 1384 h 1398"/>
                <a:gd name="T68" fmla="*/ 388 w 1412"/>
                <a:gd name="T69" fmla="*/ 1322 h 1398"/>
                <a:gd name="T70" fmla="*/ 230 w 1412"/>
                <a:gd name="T71" fmla="*/ 1215 h 1398"/>
                <a:gd name="T72" fmla="*/ 108 w 1412"/>
                <a:gd name="T73" fmla="*/ 1069 h 1398"/>
                <a:gd name="T74" fmla="*/ 28 w 1412"/>
                <a:gd name="T75" fmla="*/ 895 h 1398"/>
                <a:gd name="T76" fmla="*/ 0 w 1412"/>
                <a:gd name="T77" fmla="*/ 699 h 1398"/>
                <a:gd name="T78" fmla="*/ 28 w 1412"/>
                <a:gd name="T79" fmla="*/ 502 h 1398"/>
                <a:gd name="T80" fmla="*/ 108 w 1412"/>
                <a:gd name="T81" fmla="*/ 328 h 1398"/>
                <a:gd name="T82" fmla="*/ 230 w 1412"/>
                <a:gd name="T83" fmla="*/ 183 h 1398"/>
                <a:gd name="T84" fmla="*/ 388 w 1412"/>
                <a:gd name="T85" fmla="*/ 74 h 1398"/>
                <a:gd name="T86" fmla="*/ 573 w 1412"/>
                <a:gd name="T87" fmla="*/ 12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2" h="1398">
                  <a:moveTo>
                    <a:pt x="707" y="87"/>
                  </a:moveTo>
                  <a:lnTo>
                    <a:pt x="643" y="90"/>
                  </a:lnTo>
                  <a:lnTo>
                    <a:pt x="582" y="100"/>
                  </a:lnTo>
                  <a:lnTo>
                    <a:pt x="523" y="114"/>
                  </a:lnTo>
                  <a:lnTo>
                    <a:pt x="465" y="135"/>
                  </a:lnTo>
                  <a:lnTo>
                    <a:pt x="412" y="161"/>
                  </a:lnTo>
                  <a:lnTo>
                    <a:pt x="361" y="192"/>
                  </a:lnTo>
                  <a:lnTo>
                    <a:pt x="314" y="226"/>
                  </a:lnTo>
                  <a:lnTo>
                    <a:pt x="270" y="266"/>
                  </a:lnTo>
                  <a:lnTo>
                    <a:pt x="229" y="309"/>
                  </a:lnTo>
                  <a:lnTo>
                    <a:pt x="194" y="357"/>
                  </a:lnTo>
                  <a:lnTo>
                    <a:pt x="163" y="407"/>
                  </a:lnTo>
                  <a:lnTo>
                    <a:pt x="138" y="460"/>
                  </a:lnTo>
                  <a:lnTo>
                    <a:pt x="116" y="516"/>
                  </a:lnTo>
                  <a:lnTo>
                    <a:pt x="101" y="576"/>
                  </a:lnTo>
                  <a:lnTo>
                    <a:pt x="92" y="636"/>
                  </a:lnTo>
                  <a:lnTo>
                    <a:pt x="88" y="699"/>
                  </a:lnTo>
                  <a:lnTo>
                    <a:pt x="92" y="762"/>
                  </a:lnTo>
                  <a:lnTo>
                    <a:pt x="101" y="822"/>
                  </a:lnTo>
                  <a:lnTo>
                    <a:pt x="116" y="881"/>
                  </a:lnTo>
                  <a:lnTo>
                    <a:pt x="138" y="936"/>
                  </a:lnTo>
                  <a:lnTo>
                    <a:pt x="163" y="990"/>
                  </a:lnTo>
                  <a:lnTo>
                    <a:pt x="194" y="1040"/>
                  </a:lnTo>
                  <a:lnTo>
                    <a:pt x="229" y="1087"/>
                  </a:lnTo>
                  <a:lnTo>
                    <a:pt x="270" y="1131"/>
                  </a:lnTo>
                  <a:lnTo>
                    <a:pt x="314" y="1170"/>
                  </a:lnTo>
                  <a:lnTo>
                    <a:pt x="361" y="1206"/>
                  </a:lnTo>
                  <a:lnTo>
                    <a:pt x="412" y="1236"/>
                  </a:lnTo>
                  <a:lnTo>
                    <a:pt x="465" y="1262"/>
                  </a:lnTo>
                  <a:lnTo>
                    <a:pt x="523" y="1282"/>
                  </a:lnTo>
                  <a:lnTo>
                    <a:pt x="582" y="1298"/>
                  </a:lnTo>
                  <a:lnTo>
                    <a:pt x="643" y="1307"/>
                  </a:lnTo>
                  <a:lnTo>
                    <a:pt x="707" y="1310"/>
                  </a:lnTo>
                  <a:lnTo>
                    <a:pt x="770" y="1307"/>
                  </a:lnTo>
                  <a:lnTo>
                    <a:pt x="830" y="1298"/>
                  </a:lnTo>
                  <a:lnTo>
                    <a:pt x="890" y="1282"/>
                  </a:lnTo>
                  <a:lnTo>
                    <a:pt x="947" y="1262"/>
                  </a:lnTo>
                  <a:lnTo>
                    <a:pt x="1001" y="1236"/>
                  </a:lnTo>
                  <a:lnTo>
                    <a:pt x="1051" y="1206"/>
                  </a:lnTo>
                  <a:lnTo>
                    <a:pt x="1099" y="1170"/>
                  </a:lnTo>
                  <a:lnTo>
                    <a:pt x="1143" y="1131"/>
                  </a:lnTo>
                  <a:lnTo>
                    <a:pt x="1183" y="1087"/>
                  </a:lnTo>
                  <a:lnTo>
                    <a:pt x="1218" y="1040"/>
                  </a:lnTo>
                  <a:lnTo>
                    <a:pt x="1249" y="990"/>
                  </a:lnTo>
                  <a:lnTo>
                    <a:pt x="1275" y="936"/>
                  </a:lnTo>
                  <a:lnTo>
                    <a:pt x="1296" y="881"/>
                  </a:lnTo>
                  <a:lnTo>
                    <a:pt x="1311" y="822"/>
                  </a:lnTo>
                  <a:lnTo>
                    <a:pt x="1320" y="762"/>
                  </a:lnTo>
                  <a:lnTo>
                    <a:pt x="1323" y="699"/>
                  </a:lnTo>
                  <a:lnTo>
                    <a:pt x="1320" y="636"/>
                  </a:lnTo>
                  <a:lnTo>
                    <a:pt x="1311" y="576"/>
                  </a:lnTo>
                  <a:lnTo>
                    <a:pt x="1296" y="516"/>
                  </a:lnTo>
                  <a:lnTo>
                    <a:pt x="1275" y="460"/>
                  </a:lnTo>
                  <a:lnTo>
                    <a:pt x="1249" y="407"/>
                  </a:lnTo>
                  <a:lnTo>
                    <a:pt x="1218" y="357"/>
                  </a:lnTo>
                  <a:lnTo>
                    <a:pt x="1183" y="309"/>
                  </a:lnTo>
                  <a:lnTo>
                    <a:pt x="1143" y="266"/>
                  </a:lnTo>
                  <a:lnTo>
                    <a:pt x="1099" y="226"/>
                  </a:lnTo>
                  <a:lnTo>
                    <a:pt x="1051" y="192"/>
                  </a:lnTo>
                  <a:lnTo>
                    <a:pt x="1001" y="161"/>
                  </a:lnTo>
                  <a:lnTo>
                    <a:pt x="947" y="135"/>
                  </a:lnTo>
                  <a:lnTo>
                    <a:pt x="890" y="114"/>
                  </a:lnTo>
                  <a:lnTo>
                    <a:pt x="830" y="100"/>
                  </a:lnTo>
                  <a:lnTo>
                    <a:pt x="770" y="90"/>
                  </a:lnTo>
                  <a:lnTo>
                    <a:pt x="707" y="87"/>
                  </a:lnTo>
                  <a:close/>
                  <a:moveTo>
                    <a:pt x="707" y="0"/>
                  </a:moveTo>
                  <a:lnTo>
                    <a:pt x="775" y="3"/>
                  </a:lnTo>
                  <a:lnTo>
                    <a:pt x="841" y="12"/>
                  </a:lnTo>
                  <a:lnTo>
                    <a:pt x="905" y="27"/>
                  </a:lnTo>
                  <a:lnTo>
                    <a:pt x="966" y="49"/>
                  </a:lnTo>
                  <a:lnTo>
                    <a:pt x="1024" y="74"/>
                  </a:lnTo>
                  <a:lnTo>
                    <a:pt x="1081" y="106"/>
                  </a:lnTo>
                  <a:lnTo>
                    <a:pt x="1134" y="142"/>
                  </a:lnTo>
                  <a:lnTo>
                    <a:pt x="1182" y="183"/>
                  </a:lnTo>
                  <a:lnTo>
                    <a:pt x="1227" y="227"/>
                  </a:lnTo>
                  <a:lnTo>
                    <a:pt x="1268" y="275"/>
                  </a:lnTo>
                  <a:lnTo>
                    <a:pt x="1305" y="328"/>
                  </a:lnTo>
                  <a:lnTo>
                    <a:pt x="1336" y="383"/>
                  </a:lnTo>
                  <a:lnTo>
                    <a:pt x="1363" y="442"/>
                  </a:lnTo>
                  <a:lnTo>
                    <a:pt x="1383" y="502"/>
                  </a:lnTo>
                  <a:lnTo>
                    <a:pt x="1399" y="565"/>
                  </a:lnTo>
                  <a:lnTo>
                    <a:pt x="1409" y="632"/>
                  </a:lnTo>
                  <a:lnTo>
                    <a:pt x="1412" y="699"/>
                  </a:lnTo>
                  <a:lnTo>
                    <a:pt x="1409" y="766"/>
                  </a:lnTo>
                  <a:lnTo>
                    <a:pt x="1399" y="831"/>
                  </a:lnTo>
                  <a:lnTo>
                    <a:pt x="1383" y="895"/>
                  </a:lnTo>
                  <a:lnTo>
                    <a:pt x="1363" y="956"/>
                  </a:lnTo>
                  <a:lnTo>
                    <a:pt x="1336" y="1014"/>
                  </a:lnTo>
                  <a:lnTo>
                    <a:pt x="1305" y="1069"/>
                  </a:lnTo>
                  <a:lnTo>
                    <a:pt x="1268" y="1121"/>
                  </a:lnTo>
                  <a:lnTo>
                    <a:pt x="1227" y="1170"/>
                  </a:lnTo>
                  <a:lnTo>
                    <a:pt x="1182" y="1215"/>
                  </a:lnTo>
                  <a:lnTo>
                    <a:pt x="1134" y="1255"/>
                  </a:lnTo>
                  <a:lnTo>
                    <a:pt x="1081" y="1291"/>
                  </a:lnTo>
                  <a:lnTo>
                    <a:pt x="1024" y="1322"/>
                  </a:lnTo>
                  <a:lnTo>
                    <a:pt x="966" y="1349"/>
                  </a:lnTo>
                  <a:lnTo>
                    <a:pt x="905" y="1369"/>
                  </a:lnTo>
                  <a:lnTo>
                    <a:pt x="841" y="1384"/>
                  </a:lnTo>
                  <a:lnTo>
                    <a:pt x="775" y="1395"/>
                  </a:lnTo>
                  <a:lnTo>
                    <a:pt x="707" y="1398"/>
                  </a:lnTo>
                  <a:lnTo>
                    <a:pt x="639" y="1395"/>
                  </a:lnTo>
                  <a:lnTo>
                    <a:pt x="573" y="1384"/>
                  </a:lnTo>
                  <a:lnTo>
                    <a:pt x="508" y="1369"/>
                  </a:lnTo>
                  <a:lnTo>
                    <a:pt x="447" y="1349"/>
                  </a:lnTo>
                  <a:lnTo>
                    <a:pt x="388" y="1322"/>
                  </a:lnTo>
                  <a:lnTo>
                    <a:pt x="331" y="1291"/>
                  </a:lnTo>
                  <a:lnTo>
                    <a:pt x="279" y="1255"/>
                  </a:lnTo>
                  <a:lnTo>
                    <a:pt x="230" y="1215"/>
                  </a:lnTo>
                  <a:lnTo>
                    <a:pt x="185" y="1170"/>
                  </a:lnTo>
                  <a:lnTo>
                    <a:pt x="145" y="1121"/>
                  </a:lnTo>
                  <a:lnTo>
                    <a:pt x="108" y="1069"/>
                  </a:lnTo>
                  <a:lnTo>
                    <a:pt x="77" y="1014"/>
                  </a:lnTo>
                  <a:lnTo>
                    <a:pt x="50" y="956"/>
                  </a:lnTo>
                  <a:lnTo>
                    <a:pt x="28" y="895"/>
                  </a:lnTo>
                  <a:lnTo>
                    <a:pt x="13" y="831"/>
                  </a:lnTo>
                  <a:lnTo>
                    <a:pt x="3" y="766"/>
                  </a:lnTo>
                  <a:lnTo>
                    <a:pt x="0" y="699"/>
                  </a:lnTo>
                  <a:lnTo>
                    <a:pt x="3" y="632"/>
                  </a:lnTo>
                  <a:lnTo>
                    <a:pt x="13" y="565"/>
                  </a:lnTo>
                  <a:lnTo>
                    <a:pt x="28" y="502"/>
                  </a:lnTo>
                  <a:lnTo>
                    <a:pt x="50" y="442"/>
                  </a:lnTo>
                  <a:lnTo>
                    <a:pt x="77" y="383"/>
                  </a:lnTo>
                  <a:lnTo>
                    <a:pt x="108" y="328"/>
                  </a:lnTo>
                  <a:lnTo>
                    <a:pt x="145" y="275"/>
                  </a:lnTo>
                  <a:lnTo>
                    <a:pt x="185" y="227"/>
                  </a:lnTo>
                  <a:lnTo>
                    <a:pt x="230" y="183"/>
                  </a:lnTo>
                  <a:lnTo>
                    <a:pt x="279" y="142"/>
                  </a:lnTo>
                  <a:lnTo>
                    <a:pt x="331" y="106"/>
                  </a:lnTo>
                  <a:lnTo>
                    <a:pt x="388" y="74"/>
                  </a:lnTo>
                  <a:lnTo>
                    <a:pt x="447" y="49"/>
                  </a:lnTo>
                  <a:lnTo>
                    <a:pt x="508" y="27"/>
                  </a:lnTo>
                  <a:lnTo>
                    <a:pt x="573" y="12"/>
                  </a:lnTo>
                  <a:lnTo>
                    <a:pt x="639" y="3"/>
                  </a:lnTo>
                  <a:lnTo>
                    <a:pt x="707"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sp>
          <p:nvSpPr>
            <p:cNvPr id="63" name="Freeform 31"/>
            <p:cNvSpPr>
              <a:spLocks noEditPoints="1"/>
            </p:cNvSpPr>
            <p:nvPr/>
          </p:nvSpPr>
          <p:spPr bwMode="auto">
            <a:xfrm>
              <a:off x="13473" y="6359"/>
              <a:ext cx="403" cy="400"/>
            </a:xfrm>
            <a:custGeom>
              <a:avLst/>
              <a:gdLst>
                <a:gd name="T0" fmla="*/ 361 w 806"/>
                <a:gd name="T1" fmla="*/ 103 h 800"/>
                <a:gd name="T2" fmla="*/ 285 w 806"/>
                <a:gd name="T3" fmla="*/ 123 h 800"/>
                <a:gd name="T4" fmla="*/ 217 w 806"/>
                <a:gd name="T5" fmla="*/ 162 h 800"/>
                <a:gd name="T6" fmla="*/ 162 w 806"/>
                <a:gd name="T7" fmla="*/ 216 h 800"/>
                <a:gd name="T8" fmla="*/ 123 w 806"/>
                <a:gd name="T9" fmla="*/ 283 h 800"/>
                <a:gd name="T10" fmla="*/ 103 w 806"/>
                <a:gd name="T11" fmla="*/ 359 h 800"/>
                <a:gd name="T12" fmla="*/ 103 w 806"/>
                <a:gd name="T13" fmla="*/ 440 h 800"/>
                <a:gd name="T14" fmla="*/ 123 w 806"/>
                <a:gd name="T15" fmla="*/ 517 h 800"/>
                <a:gd name="T16" fmla="*/ 162 w 806"/>
                <a:gd name="T17" fmla="*/ 583 h 800"/>
                <a:gd name="T18" fmla="*/ 217 w 806"/>
                <a:gd name="T19" fmla="*/ 637 h 800"/>
                <a:gd name="T20" fmla="*/ 285 w 806"/>
                <a:gd name="T21" fmla="*/ 676 h 800"/>
                <a:gd name="T22" fmla="*/ 361 w 806"/>
                <a:gd name="T23" fmla="*/ 696 h 800"/>
                <a:gd name="T24" fmla="*/ 443 w 806"/>
                <a:gd name="T25" fmla="*/ 696 h 800"/>
                <a:gd name="T26" fmla="*/ 520 w 806"/>
                <a:gd name="T27" fmla="*/ 676 h 800"/>
                <a:gd name="T28" fmla="*/ 587 w 806"/>
                <a:gd name="T29" fmla="*/ 637 h 800"/>
                <a:gd name="T30" fmla="*/ 642 w 806"/>
                <a:gd name="T31" fmla="*/ 583 h 800"/>
                <a:gd name="T32" fmla="*/ 681 w 806"/>
                <a:gd name="T33" fmla="*/ 517 h 800"/>
                <a:gd name="T34" fmla="*/ 702 w 806"/>
                <a:gd name="T35" fmla="*/ 440 h 800"/>
                <a:gd name="T36" fmla="*/ 702 w 806"/>
                <a:gd name="T37" fmla="*/ 359 h 800"/>
                <a:gd name="T38" fmla="*/ 681 w 806"/>
                <a:gd name="T39" fmla="*/ 283 h 800"/>
                <a:gd name="T40" fmla="*/ 642 w 806"/>
                <a:gd name="T41" fmla="*/ 216 h 800"/>
                <a:gd name="T42" fmla="*/ 587 w 806"/>
                <a:gd name="T43" fmla="*/ 162 h 800"/>
                <a:gd name="T44" fmla="*/ 520 w 806"/>
                <a:gd name="T45" fmla="*/ 123 h 800"/>
                <a:gd name="T46" fmla="*/ 443 w 806"/>
                <a:gd name="T47" fmla="*/ 103 h 800"/>
                <a:gd name="T48" fmla="*/ 403 w 806"/>
                <a:gd name="T49" fmla="*/ 0 h 800"/>
                <a:gd name="T50" fmla="*/ 502 w 806"/>
                <a:gd name="T51" fmla="*/ 12 h 800"/>
                <a:gd name="T52" fmla="*/ 591 w 806"/>
                <a:gd name="T53" fmla="*/ 47 h 800"/>
                <a:gd name="T54" fmla="*/ 670 w 806"/>
                <a:gd name="T55" fmla="*/ 101 h 800"/>
                <a:gd name="T56" fmla="*/ 734 w 806"/>
                <a:gd name="T57" fmla="*/ 171 h 800"/>
                <a:gd name="T58" fmla="*/ 778 w 806"/>
                <a:gd name="T59" fmla="*/ 255 h 800"/>
                <a:gd name="T60" fmla="*/ 803 w 806"/>
                <a:gd name="T61" fmla="*/ 349 h 800"/>
                <a:gd name="T62" fmla="*/ 803 w 806"/>
                <a:gd name="T63" fmla="*/ 450 h 800"/>
                <a:gd name="T64" fmla="*/ 778 w 806"/>
                <a:gd name="T65" fmla="*/ 544 h 800"/>
                <a:gd name="T66" fmla="*/ 734 w 806"/>
                <a:gd name="T67" fmla="*/ 628 h 800"/>
                <a:gd name="T68" fmla="*/ 670 w 806"/>
                <a:gd name="T69" fmla="*/ 698 h 800"/>
                <a:gd name="T70" fmla="*/ 591 w 806"/>
                <a:gd name="T71" fmla="*/ 753 h 800"/>
                <a:gd name="T72" fmla="*/ 502 w 806"/>
                <a:gd name="T73" fmla="*/ 787 h 800"/>
                <a:gd name="T74" fmla="*/ 403 w 806"/>
                <a:gd name="T75" fmla="*/ 800 h 800"/>
                <a:gd name="T76" fmla="*/ 303 w 806"/>
                <a:gd name="T77" fmla="*/ 787 h 800"/>
                <a:gd name="T78" fmla="*/ 213 w 806"/>
                <a:gd name="T79" fmla="*/ 753 h 800"/>
                <a:gd name="T80" fmla="*/ 135 w 806"/>
                <a:gd name="T81" fmla="*/ 698 h 800"/>
                <a:gd name="T82" fmla="*/ 72 w 806"/>
                <a:gd name="T83" fmla="*/ 628 h 800"/>
                <a:gd name="T84" fmla="*/ 26 w 806"/>
                <a:gd name="T85" fmla="*/ 544 h 800"/>
                <a:gd name="T86" fmla="*/ 3 w 806"/>
                <a:gd name="T87" fmla="*/ 450 h 800"/>
                <a:gd name="T88" fmla="*/ 3 w 806"/>
                <a:gd name="T89" fmla="*/ 349 h 800"/>
                <a:gd name="T90" fmla="*/ 26 w 806"/>
                <a:gd name="T91" fmla="*/ 255 h 800"/>
                <a:gd name="T92" fmla="*/ 72 w 806"/>
                <a:gd name="T93" fmla="*/ 171 h 800"/>
                <a:gd name="T94" fmla="*/ 135 w 806"/>
                <a:gd name="T95" fmla="*/ 101 h 800"/>
                <a:gd name="T96" fmla="*/ 213 w 806"/>
                <a:gd name="T97" fmla="*/ 47 h 800"/>
                <a:gd name="T98" fmla="*/ 303 w 806"/>
                <a:gd name="T99" fmla="*/ 12 h 800"/>
                <a:gd name="T100" fmla="*/ 403 w 806"/>
                <a:gd name="T10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800">
                  <a:moveTo>
                    <a:pt x="403" y="100"/>
                  </a:moveTo>
                  <a:lnTo>
                    <a:pt x="361" y="103"/>
                  </a:lnTo>
                  <a:lnTo>
                    <a:pt x="322" y="110"/>
                  </a:lnTo>
                  <a:lnTo>
                    <a:pt x="285" y="123"/>
                  </a:lnTo>
                  <a:lnTo>
                    <a:pt x="250" y="141"/>
                  </a:lnTo>
                  <a:lnTo>
                    <a:pt x="217" y="162"/>
                  </a:lnTo>
                  <a:lnTo>
                    <a:pt x="188" y="188"/>
                  </a:lnTo>
                  <a:lnTo>
                    <a:pt x="162" y="216"/>
                  </a:lnTo>
                  <a:lnTo>
                    <a:pt x="141" y="248"/>
                  </a:lnTo>
                  <a:lnTo>
                    <a:pt x="123" y="283"/>
                  </a:lnTo>
                  <a:lnTo>
                    <a:pt x="110" y="321"/>
                  </a:lnTo>
                  <a:lnTo>
                    <a:pt x="103" y="359"/>
                  </a:lnTo>
                  <a:lnTo>
                    <a:pt x="100" y="400"/>
                  </a:lnTo>
                  <a:lnTo>
                    <a:pt x="103" y="440"/>
                  </a:lnTo>
                  <a:lnTo>
                    <a:pt x="110" y="479"/>
                  </a:lnTo>
                  <a:lnTo>
                    <a:pt x="123" y="517"/>
                  </a:lnTo>
                  <a:lnTo>
                    <a:pt x="141" y="550"/>
                  </a:lnTo>
                  <a:lnTo>
                    <a:pt x="162" y="583"/>
                  </a:lnTo>
                  <a:lnTo>
                    <a:pt x="188" y="612"/>
                  </a:lnTo>
                  <a:lnTo>
                    <a:pt x="217" y="637"/>
                  </a:lnTo>
                  <a:lnTo>
                    <a:pt x="250" y="659"/>
                  </a:lnTo>
                  <a:lnTo>
                    <a:pt x="285" y="676"/>
                  </a:lnTo>
                  <a:lnTo>
                    <a:pt x="322" y="688"/>
                  </a:lnTo>
                  <a:lnTo>
                    <a:pt x="361" y="696"/>
                  </a:lnTo>
                  <a:lnTo>
                    <a:pt x="403" y="699"/>
                  </a:lnTo>
                  <a:lnTo>
                    <a:pt x="443" y="696"/>
                  </a:lnTo>
                  <a:lnTo>
                    <a:pt x="483" y="688"/>
                  </a:lnTo>
                  <a:lnTo>
                    <a:pt x="520" y="676"/>
                  </a:lnTo>
                  <a:lnTo>
                    <a:pt x="555" y="659"/>
                  </a:lnTo>
                  <a:lnTo>
                    <a:pt x="587" y="637"/>
                  </a:lnTo>
                  <a:lnTo>
                    <a:pt x="616" y="612"/>
                  </a:lnTo>
                  <a:lnTo>
                    <a:pt x="642" y="583"/>
                  </a:lnTo>
                  <a:lnTo>
                    <a:pt x="664" y="550"/>
                  </a:lnTo>
                  <a:lnTo>
                    <a:pt x="681" y="517"/>
                  </a:lnTo>
                  <a:lnTo>
                    <a:pt x="694" y="479"/>
                  </a:lnTo>
                  <a:lnTo>
                    <a:pt x="702" y="440"/>
                  </a:lnTo>
                  <a:lnTo>
                    <a:pt x="705" y="400"/>
                  </a:lnTo>
                  <a:lnTo>
                    <a:pt x="702" y="359"/>
                  </a:lnTo>
                  <a:lnTo>
                    <a:pt x="694" y="321"/>
                  </a:lnTo>
                  <a:lnTo>
                    <a:pt x="681" y="283"/>
                  </a:lnTo>
                  <a:lnTo>
                    <a:pt x="664" y="248"/>
                  </a:lnTo>
                  <a:lnTo>
                    <a:pt x="642" y="216"/>
                  </a:lnTo>
                  <a:lnTo>
                    <a:pt x="616" y="188"/>
                  </a:lnTo>
                  <a:lnTo>
                    <a:pt x="587" y="162"/>
                  </a:lnTo>
                  <a:lnTo>
                    <a:pt x="555" y="141"/>
                  </a:lnTo>
                  <a:lnTo>
                    <a:pt x="520" y="123"/>
                  </a:lnTo>
                  <a:lnTo>
                    <a:pt x="483" y="110"/>
                  </a:lnTo>
                  <a:lnTo>
                    <a:pt x="443" y="103"/>
                  </a:lnTo>
                  <a:lnTo>
                    <a:pt x="403" y="100"/>
                  </a:lnTo>
                  <a:close/>
                  <a:moveTo>
                    <a:pt x="403" y="0"/>
                  </a:moveTo>
                  <a:lnTo>
                    <a:pt x="453" y="3"/>
                  </a:lnTo>
                  <a:lnTo>
                    <a:pt x="502" y="12"/>
                  </a:lnTo>
                  <a:lnTo>
                    <a:pt x="548" y="26"/>
                  </a:lnTo>
                  <a:lnTo>
                    <a:pt x="591" y="47"/>
                  </a:lnTo>
                  <a:lnTo>
                    <a:pt x="633" y="71"/>
                  </a:lnTo>
                  <a:lnTo>
                    <a:pt x="670" y="101"/>
                  </a:lnTo>
                  <a:lnTo>
                    <a:pt x="704" y="134"/>
                  </a:lnTo>
                  <a:lnTo>
                    <a:pt x="734" y="171"/>
                  </a:lnTo>
                  <a:lnTo>
                    <a:pt x="758" y="211"/>
                  </a:lnTo>
                  <a:lnTo>
                    <a:pt x="778" y="255"/>
                  </a:lnTo>
                  <a:lnTo>
                    <a:pt x="794" y="301"/>
                  </a:lnTo>
                  <a:lnTo>
                    <a:pt x="803" y="349"/>
                  </a:lnTo>
                  <a:lnTo>
                    <a:pt x="806" y="400"/>
                  </a:lnTo>
                  <a:lnTo>
                    <a:pt x="803" y="450"/>
                  </a:lnTo>
                  <a:lnTo>
                    <a:pt x="794" y="498"/>
                  </a:lnTo>
                  <a:lnTo>
                    <a:pt x="778" y="544"/>
                  </a:lnTo>
                  <a:lnTo>
                    <a:pt x="758" y="587"/>
                  </a:lnTo>
                  <a:lnTo>
                    <a:pt x="734" y="628"/>
                  </a:lnTo>
                  <a:lnTo>
                    <a:pt x="704" y="665"/>
                  </a:lnTo>
                  <a:lnTo>
                    <a:pt x="670" y="698"/>
                  </a:lnTo>
                  <a:lnTo>
                    <a:pt x="633" y="727"/>
                  </a:lnTo>
                  <a:lnTo>
                    <a:pt x="591" y="753"/>
                  </a:lnTo>
                  <a:lnTo>
                    <a:pt x="548" y="772"/>
                  </a:lnTo>
                  <a:lnTo>
                    <a:pt x="502" y="787"/>
                  </a:lnTo>
                  <a:lnTo>
                    <a:pt x="453" y="796"/>
                  </a:lnTo>
                  <a:lnTo>
                    <a:pt x="403" y="800"/>
                  </a:lnTo>
                  <a:lnTo>
                    <a:pt x="352" y="796"/>
                  </a:lnTo>
                  <a:lnTo>
                    <a:pt x="303" y="787"/>
                  </a:lnTo>
                  <a:lnTo>
                    <a:pt x="256" y="772"/>
                  </a:lnTo>
                  <a:lnTo>
                    <a:pt x="213" y="753"/>
                  </a:lnTo>
                  <a:lnTo>
                    <a:pt x="172" y="727"/>
                  </a:lnTo>
                  <a:lnTo>
                    <a:pt x="135" y="698"/>
                  </a:lnTo>
                  <a:lnTo>
                    <a:pt x="101" y="665"/>
                  </a:lnTo>
                  <a:lnTo>
                    <a:pt x="72" y="628"/>
                  </a:lnTo>
                  <a:lnTo>
                    <a:pt x="46" y="587"/>
                  </a:lnTo>
                  <a:lnTo>
                    <a:pt x="26" y="544"/>
                  </a:lnTo>
                  <a:lnTo>
                    <a:pt x="12" y="498"/>
                  </a:lnTo>
                  <a:lnTo>
                    <a:pt x="3" y="450"/>
                  </a:lnTo>
                  <a:lnTo>
                    <a:pt x="0" y="400"/>
                  </a:lnTo>
                  <a:lnTo>
                    <a:pt x="3" y="349"/>
                  </a:lnTo>
                  <a:lnTo>
                    <a:pt x="12" y="301"/>
                  </a:lnTo>
                  <a:lnTo>
                    <a:pt x="26" y="255"/>
                  </a:lnTo>
                  <a:lnTo>
                    <a:pt x="46" y="211"/>
                  </a:lnTo>
                  <a:lnTo>
                    <a:pt x="72" y="171"/>
                  </a:lnTo>
                  <a:lnTo>
                    <a:pt x="101" y="134"/>
                  </a:lnTo>
                  <a:lnTo>
                    <a:pt x="135" y="101"/>
                  </a:lnTo>
                  <a:lnTo>
                    <a:pt x="172" y="71"/>
                  </a:lnTo>
                  <a:lnTo>
                    <a:pt x="213" y="47"/>
                  </a:lnTo>
                  <a:lnTo>
                    <a:pt x="256" y="26"/>
                  </a:lnTo>
                  <a:lnTo>
                    <a:pt x="303" y="12"/>
                  </a:lnTo>
                  <a:lnTo>
                    <a:pt x="352" y="3"/>
                  </a:lnTo>
                  <a:lnTo>
                    <a:pt x="403"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90984"/>
              <a:endParaRPr lang="es-ES" sz="700">
                <a:solidFill>
                  <a:srgbClr val="000000"/>
                </a:solidFill>
              </a:endParaRPr>
            </a:p>
          </p:txBody>
        </p:sp>
      </p:grpSp>
      <p:sp>
        <p:nvSpPr>
          <p:cNvPr id="2" name="文本框 1">
            <a:extLst>
              <a:ext uri="{FF2B5EF4-FFF2-40B4-BE49-F238E27FC236}">
                <a16:creationId xmlns:a16="http://schemas.microsoft.com/office/drawing/2014/main" id="{46DAADAD-A036-1D61-057C-9AE09E4D41B9}"/>
              </a:ext>
            </a:extLst>
          </p:cNvPr>
          <p:cNvSpPr txBox="1"/>
          <p:nvPr/>
        </p:nvSpPr>
        <p:spPr>
          <a:xfrm>
            <a:off x="78377" y="36012"/>
            <a:ext cx="2937510" cy="1569660"/>
          </a:xfrm>
          <a:prstGeom prst="rect">
            <a:avLst/>
          </a:prstGeom>
          <a:noFill/>
        </p:spPr>
        <p:txBody>
          <a:bodyPr wrap="square" rtlCol="0">
            <a:spAutoFit/>
          </a:bodyPr>
          <a:lstStyle/>
          <a:p>
            <a:r>
              <a:rPr lang="en-US" altLang="zh-CN" sz="1600" dirty="0">
                <a:solidFill>
                  <a:schemeClr val="tx2">
                    <a:lumMod val="75000"/>
                  </a:schemeClr>
                </a:solidFill>
                <a:effectLst/>
                <a:latin typeface="+mn-ea"/>
              </a:rPr>
              <a:t>UML</a:t>
            </a:r>
            <a:r>
              <a:rPr lang="zh-CN" altLang="en-US" sz="1600" dirty="0">
                <a:solidFill>
                  <a:schemeClr val="tx2">
                    <a:lumMod val="75000"/>
                  </a:schemeClr>
                </a:solidFill>
                <a:effectLst/>
                <a:latin typeface="+mn-ea"/>
              </a:rPr>
              <a:t>（</a:t>
            </a:r>
            <a:r>
              <a:rPr lang="en-US" altLang="zh-CN" sz="1600" dirty="0">
                <a:solidFill>
                  <a:schemeClr val="tx2">
                    <a:lumMod val="75000"/>
                  </a:schemeClr>
                </a:solidFill>
                <a:effectLst/>
                <a:latin typeface="+mn-ea"/>
              </a:rPr>
              <a:t>Unified Modeling Language</a:t>
            </a:r>
            <a:r>
              <a:rPr lang="zh-CN" altLang="en-US" sz="1600" dirty="0">
                <a:solidFill>
                  <a:schemeClr val="tx2">
                    <a:lumMod val="75000"/>
                  </a:schemeClr>
                </a:solidFill>
                <a:effectLst/>
                <a:latin typeface="+mn-ea"/>
              </a:rPr>
              <a:t>，统一建模语言）是一种用于软件工程的标准建模语言，它提供了多种图形化符号来帮助开发团队在不同的抽象层次上描述软件系统</a:t>
            </a:r>
            <a:r>
              <a:rPr lang="zh-CN" altLang="en-US" sz="1600" b="0" i="0" dirty="0">
                <a:solidFill>
                  <a:schemeClr val="tx2">
                    <a:lumMod val="75000"/>
                  </a:schemeClr>
                </a:solidFill>
                <a:effectLst/>
                <a:latin typeface="+mn-ea"/>
              </a:rPr>
              <a:t>。</a:t>
            </a:r>
            <a:endParaRPr lang="zh-CN" altLang="en-US" sz="1600" dirty="0">
              <a:solidFill>
                <a:schemeClr val="tx2">
                  <a:lumMod val="75000"/>
                </a:schemeClr>
              </a:solidFill>
              <a:latin typeface="+mn-ea"/>
            </a:endParaRPr>
          </a:p>
        </p:txBody>
      </p:sp>
    </p:spTree>
    <p:extLst>
      <p:ext uri="{BB962C8B-B14F-4D97-AF65-F5344CB8AC3E}">
        <p14:creationId xmlns:p14="http://schemas.microsoft.com/office/powerpoint/2010/main" val="30698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down)">
                                      <p:cBhvr>
                                        <p:cTn id="15" dur="250"/>
                                        <p:tgtEl>
                                          <p:spTgt spid="76"/>
                                        </p:tgtEl>
                                      </p:cBhvr>
                                    </p:animEffect>
                                  </p:childTnLst>
                                </p:cTn>
                              </p:par>
                            </p:childTnLst>
                          </p:cTn>
                        </p:par>
                        <p:par>
                          <p:cTn id="16" fill="hold">
                            <p:stCondLst>
                              <p:cond delay="125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250"/>
                                        <p:tgtEl>
                                          <p:spTgt spid="11"/>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250"/>
                                        <p:tgtEl>
                                          <p:spTgt spid="8"/>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250"/>
                                        <p:tgtEl>
                                          <p:spTgt spid="4"/>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250"/>
                                        <p:tgtEl>
                                          <p:spTgt spid="9"/>
                                        </p:tgtEl>
                                      </p:cBhvr>
                                    </p:animEffect>
                                  </p:childTnLst>
                                </p:cTn>
                              </p:par>
                            </p:childTnLst>
                          </p:cTn>
                        </p:par>
                        <p:par>
                          <p:cTn id="32" fill="hold">
                            <p:stCondLst>
                              <p:cond delay="225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250"/>
                                        <p:tgtEl>
                                          <p:spTgt spid="5"/>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250"/>
                                        <p:tgtEl>
                                          <p:spTgt spid="10"/>
                                        </p:tgtEl>
                                      </p:cBhvr>
                                    </p:animEffect>
                                  </p:childTnLst>
                                </p:cTn>
                              </p:par>
                            </p:childTnLst>
                          </p:cTn>
                        </p:par>
                        <p:par>
                          <p:cTn id="40" fill="hold">
                            <p:stCondLst>
                              <p:cond delay="2750"/>
                            </p:stCondLst>
                            <p:childTnLst>
                              <p:par>
                                <p:cTn id="41" presetID="22" presetClass="entr" presetSubtype="1"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up)">
                                      <p:cBhvr>
                                        <p:cTn id="43" dur="250"/>
                                        <p:tgtEl>
                                          <p:spTgt spid="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250"/>
                                        <p:tgtEl>
                                          <p:spTgt spid="12"/>
                                        </p:tgtEl>
                                      </p:cBhvr>
                                    </p:animEffect>
                                  </p:childTnLst>
                                </p:cTn>
                              </p:par>
                            </p:childTnLst>
                          </p:cTn>
                        </p:par>
                        <p:par>
                          <p:cTn id="48" fill="hold">
                            <p:stCondLst>
                              <p:cond delay="3250"/>
                            </p:stCondLst>
                            <p:childTnLst>
                              <p:par>
                                <p:cTn id="49" presetID="22" presetClass="entr" presetSubtype="1"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up)">
                                      <p:cBhvr>
                                        <p:cTn id="51" dur="250"/>
                                        <p:tgtEl>
                                          <p:spTgt spid="7"/>
                                        </p:tgtEl>
                                      </p:cBhvr>
                                    </p:animEffect>
                                  </p:childTnLst>
                                </p:cTn>
                              </p:par>
                            </p:childTnLst>
                          </p:cTn>
                        </p:par>
                        <p:par>
                          <p:cTn id="52" fill="hold">
                            <p:stCondLst>
                              <p:cond delay="3500"/>
                            </p:stCondLst>
                            <p:childTnLst>
                              <p:par>
                                <p:cTn id="53" presetID="2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50"/>
                                        <p:tgtEl>
                                          <p:spTgt spid="13"/>
                                        </p:tgtEl>
                                      </p:cBhvr>
                                    </p:animEffect>
                                  </p:childTnLst>
                                </p:cTn>
                              </p:par>
                            </p:childTnLst>
                          </p:cTn>
                        </p:par>
                        <p:par>
                          <p:cTn id="56" fill="hold">
                            <p:stCondLst>
                              <p:cond delay="3750"/>
                            </p:stCondLst>
                            <p:childTnLst>
                              <p:par>
                                <p:cTn id="57" presetID="2" presetClass="entr" presetSubtype="4" decel="10000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20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30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40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childTnLst>
                          </p:cTn>
                        </p:par>
                        <p:par>
                          <p:cTn id="77" fill="hold">
                            <p:stCondLst>
                              <p:cond delay="465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par>
                          <p:cTn id="81" fill="hold">
                            <p:stCondLst>
                              <p:cond delay="5150"/>
                            </p:stCondLst>
                            <p:childTnLst>
                              <p:par>
                                <p:cTn id="82" presetID="10" presetClass="entr" presetSubtype="0" fill="hold" grpId="0"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5650"/>
                            </p:stCondLst>
                            <p:childTnLst>
                              <p:par>
                                <p:cTn id="86" presetID="10" presetClass="entr" presetSubtype="0"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par>
                          <p:cTn id="89" fill="hold">
                            <p:stCondLst>
                              <p:cond delay="6150"/>
                            </p:stCondLst>
                            <p:childTnLst>
                              <p:par>
                                <p:cTn id="90" presetID="10" presetClass="entr" presetSubtype="0"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childTnLst>
                          </p:cTn>
                        </p:par>
                        <p:par>
                          <p:cTn id="93" fill="hold">
                            <p:stCondLst>
                              <p:cond delay="6650"/>
                            </p:stCondLst>
                            <p:childTnLst>
                              <p:par>
                                <p:cTn id="94" presetID="10" presetClass="entr" presetSubtype="0"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500"/>
                                        <p:tgtEl>
                                          <p:spTgt spid="19"/>
                                        </p:tgtEl>
                                      </p:cBhvr>
                                    </p:animEffect>
                                  </p:childTnLst>
                                </p:cTn>
                              </p:par>
                            </p:childTnLst>
                          </p:cTn>
                        </p:par>
                        <p:par>
                          <p:cTn id="97" fill="hold">
                            <p:stCondLst>
                              <p:cond delay="7150"/>
                            </p:stCondLst>
                            <p:childTnLst>
                              <p:par>
                                <p:cTn id="98" presetID="22" presetClass="entr" presetSubtype="2"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right)">
                                      <p:cBhvr>
                                        <p:cTn id="100" dur="500"/>
                                        <p:tgtEl>
                                          <p:spTgt spid="29"/>
                                        </p:tgtEl>
                                      </p:cBhvr>
                                    </p:animEffect>
                                  </p:childTnLst>
                                </p:cTn>
                              </p:par>
                            </p:childTnLst>
                          </p:cTn>
                        </p:par>
                        <p:par>
                          <p:cTn id="101" fill="hold">
                            <p:stCondLst>
                              <p:cond delay="7650"/>
                            </p:stCondLst>
                            <p:childTnLst>
                              <p:par>
                                <p:cTn id="102" presetID="10" presetClass="entr" presetSubtype="0"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par>
                          <p:cTn id="105" fill="hold">
                            <p:stCondLst>
                              <p:cond delay="8150"/>
                            </p:stCondLst>
                            <p:childTnLst>
                              <p:par>
                                <p:cTn id="106" presetID="22" presetClass="entr" presetSubtype="2"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right)">
                                      <p:cBhvr>
                                        <p:cTn id="108" dur="500"/>
                                        <p:tgtEl>
                                          <p:spTgt spid="25"/>
                                        </p:tgtEl>
                                      </p:cBhvr>
                                    </p:animEffect>
                                  </p:childTnLst>
                                </p:cTn>
                              </p:par>
                            </p:childTnLst>
                          </p:cTn>
                        </p:par>
                        <p:par>
                          <p:cTn id="109" fill="hold">
                            <p:stCondLst>
                              <p:cond delay="8650"/>
                            </p:stCondLst>
                            <p:childTnLst>
                              <p:par>
                                <p:cTn id="110" presetID="10" presetClass="entr" presetSubtype="0" fill="hold" grpId="0" nodeType="after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par>
                          <p:cTn id="113" fill="hold">
                            <p:stCondLst>
                              <p:cond delay="9150"/>
                            </p:stCondLst>
                            <p:childTnLst>
                              <p:par>
                                <p:cTn id="114" presetID="22" presetClass="entr" presetSubtype="2" fill="hold" grpId="0" nodeType="after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right)">
                                      <p:cBhvr>
                                        <p:cTn id="116" dur="500"/>
                                        <p:tgtEl>
                                          <p:spTgt spid="26"/>
                                        </p:tgtEl>
                                      </p:cBhvr>
                                    </p:animEffect>
                                  </p:childTnLst>
                                </p:cTn>
                              </p:par>
                            </p:childTnLst>
                          </p:cTn>
                        </p:par>
                        <p:par>
                          <p:cTn id="117" fill="hold">
                            <p:stCondLst>
                              <p:cond delay="9650"/>
                            </p:stCondLst>
                            <p:childTnLst>
                              <p:par>
                                <p:cTn id="118" presetID="10" presetClass="entr" presetSubtype="0"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childTnLst>
                          </p:cTn>
                        </p:par>
                        <p:par>
                          <p:cTn id="121" fill="hold">
                            <p:stCondLst>
                              <p:cond delay="10150"/>
                            </p:stCondLst>
                            <p:childTnLst>
                              <p:par>
                                <p:cTn id="122" presetID="22" presetClass="entr" presetSubtype="2"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right)">
                                      <p:cBhvr>
                                        <p:cTn id="124" dur="500"/>
                                        <p:tgtEl>
                                          <p:spTgt spid="27"/>
                                        </p:tgtEl>
                                      </p:cBhvr>
                                    </p:animEffect>
                                  </p:childTnLst>
                                </p:cTn>
                              </p:par>
                            </p:childTnLst>
                          </p:cTn>
                        </p:par>
                        <p:par>
                          <p:cTn id="125" fill="hold">
                            <p:stCondLst>
                              <p:cond delay="10650"/>
                            </p:stCondLst>
                            <p:childTnLst>
                              <p:par>
                                <p:cTn id="126" presetID="10" presetClass="entr" presetSubtype="0"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childTnLst>
                          </p:cTn>
                        </p:par>
                        <p:par>
                          <p:cTn id="129" fill="hold">
                            <p:stCondLst>
                              <p:cond delay="11150"/>
                            </p:stCondLst>
                            <p:childTnLst>
                              <p:par>
                                <p:cTn id="130" presetID="22" presetClass="entr" presetSubtype="2" fill="hold" grpId="0" nodeType="after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wipe(right)">
                                      <p:cBhvr>
                                        <p:cTn id="132" dur="500"/>
                                        <p:tgtEl>
                                          <p:spTgt spid="28"/>
                                        </p:tgtEl>
                                      </p:cBhvr>
                                    </p:animEffect>
                                  </p:childTnLst>
                                </p:cTn>
                              </p:par>
                            </p:childTnLst>
                          </p:cTn>
                        </p:par>
                        <p:par>
                          <p:cTn id="133" fill="hold">
                            <p:stCondLst>
                              <p:cond delay="11650"/>
                            </p:stCondLst>
                            <p:childTnLst>
                              <p:par>
                                <p:cTn id="134" presetID="10" presetClass="entr" presetSubtype="0" fill="hold" grpId="0" nodeType="after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fade">
                                      <p:cBhvr>
                                        <p:cTn id="1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p:bldP spid="31" grpId="0"/>
      <p:bldP spid="32" grpId="0"/>
      <p:bldP spid="33" grpId="0"/>
      <p:bldP spid="34" grpId="0"/>
      <p:bldP spid="76" grpId="0" animBg="1"/>
      <p:bldP spid="13" grpId="0" animBg="1"/>
      <p:bldP spid="12" grpId="0" animBg="1"/>
      <p:bldP spid="10" grpId="0" animBg="1"/>
      <p:bldP spid="9" grpId="0" animBg="1"/>
      <p:bldP spid="8" grpId="0" animBg="1"/>
      <p:bldP spid="4" grpId="0" animBg="1"/>
      <p:bldP spid="5" grpId="0" animBg="1"/>
      <p:bldP spid="6" grpId="0" animBg="1"/>
      <p:bldP spid="7" grpId="0" animBg="1"/>
      <p:bldP spid="11" grpId="0" animBg="1"/>
      <p:bldP spid="20" grpId="0" animBg="1"/>
      <p:bldP spid="15" grpId="0"/>
      <p:bldP spid="16" grpId="0"/>
      <p:bldP spid="17" grpId="0"/>
      <p:bldP spid="18" grpId="0"/>
      <p:bldP spid="19" grpId="0"/>
      <p:bldP spid="4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FE57A2-F921-90F1-C9C6-270B37D5BC80}"/>
              </a:ext>
            </a:extLst>
          </p:cNvPr>
          <p:cNvPicPr>
            <a:picLocks noChangeAspect="1"/>
          </p:cNvPicPr>
          <p:nvPr/>
        </p:nvPicPr>
        <p:blipFill>
          <a:blip r:embed="rId2"/>
          <a:stretch>
            <a:fillRect/>
          </a:stretch>
        </p:blipFill>
        <p:spPr>
          <a:xfrm>
            <a:off x="4010924" y="106183"/>
            <a:ext cx="4871461" cy="3749040"/>
          </a:xfrm>
          <a:prstGeom prst="rect">
            <a:avLst/>
          </a:prstGeom>
          <a:noFill/>
          <a:ln>
            <a:noFill/>
          </a:ln>
        </p:spPr>
      </p:pic>
      <p:sp>
        <p:nvSpPr>
          <p:cNvPr id="14" name="文本框 13">
            <a:extLst>
              <a:ext uri="{FF2B5EF4-FFF2-40B4-BE49-F238E27FC236}">
                <a16:creationId xmlns:a16="http://schemas.microsoft.com/office/drawing/2014/main" id="{2293264B-33C5-CCF7-323D-727FD5EFFC4C}"/>
              </a:ext>
            </a:extLst>
          </p:cNvPr>
          <p:cNvSpPr txBox="1"/>
          <p:nvPr/>
        </p:nvSpPr>
        <p:spPr>
          <a:xfrm>
            <a:off x="816428" y="111035"/>
            <a:ext cx="2148840" cy="369332"/>
          </a:xfrm>
          <a:prstGeom prst="rect">
            <a:avLst/>
          </a:prstGeom>
          <a:noFill/>
        </p:spPr>
        <p:txBody>
          <a:bodyPr wrap="square" rtlCol="0">
            <a:spAutoFit/>
          </a:bodyPr>
          <a:lstStyle/>
          <a:p>
            <a:r>
              <a:rPr lang="en-US" altLang="zh-CN" dirty="0"/>
              <a:t>UML</a:t>
            </a:r>
            <a:r>
              <a:rPr lang="zh-CN" altLang="en-US" dirty="0"/>
              <a:t>设计</a:t>
            </a:r>
            <a:r>
              <a:rPr lang="en-US" altLang="zh-CN" dirty="0"/>
              <a:t>—</a:t>
            </a:r>
            <a:r>
              <a:rPr lang="zh-CN" altLang="en-US" dirty="0"/>
              <a:t>用例图</a:t>
            </a:r>
          </a:p>
        </p:txBody>
      </p:sp>
      <p:sp>
        <p:nvSpPr>
          <p:cNvPr id="16" name="文本框 15">
            <a:extLst>
              <a:ext uri="{FF2B5EF4-FFF2-40B4-BE49-F238E27FC236}">
                <a16:creationId xmlns:a16="http://schemas.microsoft.com/office/drawing/2014/main" id="{762067A3-34CE-93C6-B183-0166E53020FA}"/>
              </a:ext>
            </a:extLst>
          </p:cNvPr>
          <p:cNvSpPr txBox="1"/>
          <p:nvPr/>
        </p:nvSpPr>
        <p:spPr>
          <a:xfrm>
            <a:off x="0" y="480367"/>
            <a:ext cx="3925389" cy="584775"/>
          </a:xfrm>
          <a:prstGeom prst="rect">
            <a:avLst/>
          </a:prstGeom>
          <a:noFill/>
        </p:spPr>
        <p:txBody>
          <a:bodyPr wrap="square" rtlCol="0">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用例图展示了各类用户与系统功能之间的关系。</a:t>
            </a:r>
          </a:p>
          <a:p>
            <a:endParaRPr lang="zh-CN" altLang="en-US" dirty="0"/>
          </a:p>
        </p:txBody>
      </p:sp>
      <p:sp>
        <p:nvSpPr>
          <p:cNvPr id="17" name="Freeform 21">
            <a:extLst>
              <a:ext uri="{FF2B5EF4-FFF2-40B4-BE49-F238E27FC236}">
                <a16:creationId xmlns:a16="http://schemas.microsoft.com/office/drawing/2014/main" id="{807CD3A9-865C-4C02-9E4C-48AE386078FE}"/>
              </a:ext>
            </a:extLst>
          </p:cNvPr>
          <p:cNvSpPr/>
          <p:nvPr/>
        </p:nvSpPr>
        <p:spPr bwMode="auto">
          <a:xfrm>
            <a:off x="484508" y="1231331"/>
            <a:ext cx="655638" cy="1456636"/>
          </a:xfrm>
          <a:custGeom>
            <a:avLst/>
            <a:gdLst>
              <a:gd name="T0" fmla="*/ 0 w 215"/>
              <a:gd name="T1" fmla="*/ 0 h 478"/>
              <a:gd name="T2" fmla="*/ 0 w 215"/>
              <a:gd name="T3" fmla="*/ 371 h 478"/>
              <a:gd name="T4" fmla="*/ 107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7" y="478"/>
                </a:cubicBezTo>
                <a:cubicBezTo>
                  <a:pt x="167" y="478"/>
                  <a:pt x="215" y="430"/>
                  <a:pt x="215" y="371"/>
                </a:cubicBezTo>
                <a:cubicBezTo>
                  <a:pt x="215" y="0"/>
                  <a:pt x="215" y="0"/>
                  <a:pt x="215" y="0"/>
                </a:cubicBezTo>
                <a:lnTo>
                  <a:pt x="0" y="0"/>
                </a:lnTo>
                <a:close/>
              </a:path>
            </a:pathLst>
          </a:custGeom>
          <a:solidFill>
            <a:schemeClr val="accent1"/>
          </a:solidFill>
          <a:ln>
            <a:noFill/>
          </a:ln>
        </p:spPr>
        <p:txBody>
          <a:bodyPr/>
          <a:lstStyle/>
          <a:p>
            <a:endParaRPr lang="zh-CN" altLang="en-US"/>
          </a:p>
        </p:txBody>
      </p:sp>
      <p:sp>
        <p:nvSpPr>
          <p:cNvPr id="18" name="Oval 22">
            <a:extLst>
              <a:ext uri="{FF2B5EF4-FFF2-40B4-BE49-F238E27FC236}">
                <a16:creationId xmlns:a16="http://schemas.microsoft.com/office/drawing/2014/main" id="{9393F485-E152-CF57-A063-C06ACA2D4F07}"/>
              </a:ext>
            </a:extLst>
          </p:cNvPr>
          <p:cNvSpPr>
            <a:spLocks noChangeArrowheads="1"/>
          </p:cNvSpPr>
          <p:nvPr/>
        </p:nvSpPr>
        <p:spPr bwMode="auto">
          <a:xfrm>
            <a:off x="544833" y="2097053"/>
            <a:ext cx="534988" cy="530552"/>
          </a:xfrm>
          <a:prstGeom prst="ellipse">
            <a:avLst/>
          </a:prstGeom>
          <a:solidFill>
            <a:srgbClr val="F2F2F2"/>
          </a:solidFill>
          <a:ln>
            <a:noFill/>
          </a:ln>
        </p:spPr>
        <p:txBody>
          <a:bodyPr/>
          <a:lstStyle/>
          <a:p>
            <a:endParaRPr lang="zh-CN" altLang="en-US"/>
          </a:p>
        </p:txBody>
      </p:sp>
      <p:sp>
        <p:nvSpPr>
          <p:cNvPr id="19" name="Freeform 23">
            <a:extLst>
              <a:ext uri="{FF2B5EF4-FFF2-40B4-BE49-F238E27FC236}">
                <a16:creationId xmlns:a16="http://schemas.microsoft.com/office/drawing/2014/main" id="{0F7E75A7-ECF8-2059-8B2F-E32A93A16533}"/>
              </a:ext>
            </a:extLst>
          </p:cNvPr>
          <p:cNvSpPr/>
          <p:nvPr/>
        </p:nvSpPr>
        <p:spPr bwMode="auto">
          <a:xfrm>
            <a:off x="2660972" y="2033513"/>
            <a:ext cx="655637" cy="1459814"/>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chemeClr val="accent4"/>
          </a:solidFill>
          <a:ln>
            <a:noFill/>
          </a:ln>
        </p:spPr>
        <p:txBody>
          <a:bodyPr/>
          <a:lstStyle/>
          <a:p>
            <a:endParaRPr lang="zh-CN" altLang="en-US"/>
          </a:p>
        </p:txBody>
      </p:sp>
      <p:sp>
        <p:nvSpPr>
          <p:cNvPr id="20" name="Oval 24">
            <a:extLst>
              <a:ext uri="{FF2B5EF4-FFF2-40B4-BE49-F238E27FC236}">
                <a16:creationId xmlns:a16="http://schemas.microsoft.com/office/drawing/2014/main" id="{F5012E8A-7809-1D56-2DF6-5F83E32B52E6}"/>
              </a:ext>
            </a:extLst>
          </p:cNvPr>
          <p:cNvSpPr>
            <a:spLocks noChangeArrowheads="1"/>
          </p:cNvSpPr>
          <p:nvPr/>
        </p:nvSpPr>
        <p:spPr bwMode="auto">
          <a:xfrm>
            <a:off x="2722883" y="2097053"/>
            <a:ext cx="533400" cy="530552"/>
          </a:xfrm>
          <a:prstGeom prst="ellipse">
            <a:avLst/>
          </a:prstGeom>
          <a:solidFill>
            <a:srgbClr val="F2F2F2"/>
          </a:solidFill>
          <a:ln>
            <a:noFill/>
          </a:ln>
        </p:spPr>
        <p:txBody>
          <a:bodyPr/>
          <a:lstStyle/>
          <a:p>
            <a:endParaRPr lang="zh-CN" altLang="en-US"/>
          </a:p>
        </p:txBody>
      </p:sp>
      <p:sp>
        <p:nvSpPr>
          <p:cNvPr id="21" name="Freeform 25">
            <a:extLst>
              <a:ext uri="{FF2B5EF4-FFF2-40B4-BE49-F238E27FC236}">
                <a16:creationId xmlns:a16="http://schemas.microsoft.com/office/drawing/2014/main" id="{E8AE8E5D-0A7F-68AB-2552-F76B440344A6}"/>
              </a:ext>
            </a:extLst>
          </p:cNvPr>
          <p:cNvSpPr/>
          <p:nvPr/>
        </p:nvSpPr>
        <p:spPr bwMode="auto">
          <a:xfrm>
            <a:off x="1935483" y="1231331"/>
            <a:ext cx="655638" cy="1456636"/>
          </a:xfrm>
          <a:custGeom>
            <a:avLst/>
            <a:gdLst>
              <a:gd name="T0" fmla="*/ 0 w 215"/>
              <a:gd name="T1" fmla="*/ 0 h 478"/>
              <a:gd name="T2" fmla="*/ 0 w 215"/>
              <a:gd name="T3" fmla="*/ 371 h 478"/>
              <a:gd name="T4" fmla="*/ 108 w 215"/>
              <a:gd name="T5" fmla="*/ 478 h 478"/>
              <a:gd name="T6" fmla="*/ 215 w 215"/>
              <a:gd name="T7" fmla="*/ 371 h 478"/>
              <a:gd name="T8" fmla="*/ 215 w 215"/>
              <a:gd name="T9" fmla="*/ 0 h 478"/>
              <a:gd name="T10" fmla="*/ 0 w 215"/>
              <a:gd name="T11" fmla="*/ 0 h 478"/>
            </a:gdLst>
            <a:ahLst/>
            <a:cxnLst>
              <a:cxn ang="0">
                <a:pos x="T0" y="T1"/>
              </a:cxn>
              <a:cxn ang="0">
                <a:pos x="T2" y="T3"/>
              </a:cxn>
              <a:cxn ang="0">
                <a:pos x="T4" y="T5"/>
              </a:cxn>
              <a:cxn ang="0">
                <a:pos x="T6" y="T7"/>
              </a:cxn>
              <a:cxn ang="0">
                <a:pos x="T8" y="T9"/>
              </a:cxn>
              <a:cxn ang="0">
                <a:pos x="T10" y="T11"/>
              </a:cxn>
            </a:cxnLst>
            <a:rect l="0" t="0" r="r" b="b"/>
            <a:pathLst>
              <a:path w="215" h="478">
                <a:moveTo>
                  <a:pt x="0" y="0"/>
                </a:moveTo>
                <a:cubicBezTo>
                  <a:pt x="0" y="371"/>
                  <a:pt x="0" y="371"/>
                  <a:pt x="0" y="371"/>
                </a:cubicBezTo>
                <a:cubicBezTo>
                  <a:pt x="0" y="430"/>
                  <a:pt x="48" y="478"/>
                  <a:pt x="108" y="478"/>
                </a:cubicBezTo>
                <a:cubicBezTo>
                  <a:pt x="167" y="478"/>
                  <a:pt x="215" y="430"/>
                  <a:pt x="215" y="371"/>
                </a:cubicBezTo>
                <a:cubicBezTo>
                  <a:pt x="215" y="0"/>
                  <a:pt x="215" y="0"/>
                  <a:pt x="215" y="0"/>
                </a:cubicBezTo>
                <a:lnTo>
                  <a:pt x="0" y="0"/>
                </a:lnTo>
                <a:close/>
              </a:path>
            </a:pathLst>
          </a:custGeom>
          <a:solidFill>
            <a:schemeClr val="accent3"/>
          </a:solidFill>
          <a:ln>
            <a:noFill/>
          </a:ln>
        </p:spPr>
        <p:txBody>
          <a:bodyPr/>
          <a:lstStyle/>
          <a:p>
            <a:endParaRPr lang="zh-CN" altLang="en-US"/>
          </a:p>
        </p:txBody>
      </p:sp>
      <p:sp>
        <p:nvSpPr>
          <p:cNvPr id="22" name="Oval 26">
            <a:extLst>
              <a:ext uri="{FF2B5EF4-FFF2-40B4-BE49-F238E27FC236}">
                <a16:creationId xmlns:a16="http://schemas.microsoft.com/office/drawing/2014/main" id="{E3E86459-12E8-7462-2A9B-863DAE90EAC4}"/>
              </a:ext>
            </a:extLst>
          </p:cNvPr>
          <p:cNvSpPr>
            <a:spLocks noChangeArrowheads="1"/>
          </p:cNvSpPr>
          <p:nvPr/>
        </p:nvSpPr>
        <p:spPr bwMode="auto">
          <a:xfrm>
            <a:off x="1997396" y="2097053"/>
            <a:ext cx="533400" cy="530552"/>
          </a:xfrm>
          <a:prstGeom prst="ellipse">
            <a:avLst/>
          </a:prstGeom>
          <a:solidFill>
            <a:srgbClr val="F2F2F2"/>
          </a:solidFill>
          <a:ln>
            <a:noFill/>
          </a:ln>
        </p:spPr>
        <p:txBody>
          <a:bodyPr/>
          <a:lstStyle/>
          <a:p>
            <a:endParaRPr lang="zh-CN" altLang="en-US"/>
          </a:p>
        </p:txBody>
      </p:sp>
      <p:sp>
        <p:nvSpPr>
          <p:cNvPr id="23" name="Freeform 27">
            <a:extLst>
              <a:ext uri="{FF2B5EF4-FFF2-40B4-BE49-F238E27FC236}">
                <a16:creationId xmlns:a16="http://schemas.microsoft.com/office/drawing/2014/main" id="{7F12D9C8-6B5E-1943-0822-327E9FD94175}"/>
              </a:ext>
            </a:extLst>
          </p:cNvPr>
          <p:cNvSpPr/>
          <p:nvPr/>
        </p:nvSpPr>
        <p:spPr bwMode="auto">
          <a:xfrm>
            <a:off x="1209997" y="2033513"/>
            <a:ext cx="655637" cy="1459814"/>
          </a:xfrm>
          <a:custGeom>
            <a:avLst/>
            <a:gdLst>
              <a:gd name="T0" fmla="*/ 215 w 215"/>
              <a:gd name="T1" fmla="*/ 479 h 479"/>
              <a:gd name="T2" fmla="*/ 215 w 215"/>
              <a:gd name="T3" fmla="*/ 108 h 479"/>
              <a:gd name="T4" fmla="*/ 108 w 215"/>
              <a:gd name="T5" fmla="*/ 0 h 479"/>
              <a:gd name="T6" fmla="*/ 0 w 215"/>
              <a:gd name="T7" fmla="*/ 108 h 479"/>
              <a:gd name="T8" fmla="*/ 0 w 215"/>
              <a:gd name="T9" fmla="*/ 479 h 479"/>
              <a:gd name="T10" fmla="*/ 215 w 215"/>
              <a:gd name="T11" fmla="*/ 479 h 479"/>
            </a:gdLst>
            <a:ahLst/>
            <a:cxnLst>
              <a:cxn ang="0">
                <a:pos x="T0" y="T1"/>
              </a:cxn>
              <a:cxn ang="0">
                <a:pos x="T2" y="T3"/>
              </a:cxn>
              <a:cxn ang="0">
                <a:pos x="T4" y="T5"/>
              </a:cxn>
              <a:cxn ang="0">
                <a:pos x="T6" y="T7"/>
              </a:cxn>
              <a:cxn ang="0">
                <a:pos x="T8" y="T9"/>
              </a:cxn>
              <a:cxn ang="0">
                <a:pos x="T10" y="T11"/>
              </a:cxn>
            </a:cxnLst>
            <a:rect l="0" t="0" r="r" b="b"/>
            <a:pathLst>
              <a:path w="215" h="479">
                <a:moveTo>
                  <a:pt x="215" y="479"/>
                </a:moveTo>
                <a:cubicBezTo>
                  <a:pt x="215" y="108"/>
                  <a:pt x="215" y="108"/>
                  <a:pt x="215" y="108"/>
                </a:cubicBezTo>
                <a:cubicBezTo>
                  <a:pt x="215" y="49"/>
                  <a:pt x="167" y="0"/>
                  <a:pt x="108" y="0"/>
                </a:cubicBezTo>
                <a:cubicBezTo>
                  <a:pt x="48" y="0"/>
                  <a:pt x="0" y="49"/>
                  <a:pt x="0" y="108"/>
                </a:cubicBezTo>
                <a:cubicBezTo>
                  <a:pt x="0" y="479"/>
                  <a:pt x="0" y="479"/>
                  <a:pt x="0" y="479"/>
                </a:cubicBezTo>
                <a:lnTo>
                  <a:pt x="215" y="479"/>
                </a:lnTo>
                <a:close/>
              </a:path>
            </a:pathLst>
          </a:custGeom>
          <a:solidFill>
            <a:schemeClr val="accent2"/>
          </a:solidFill>
          <a:ln>
            <a:noFill/>
          </a:ln>
        </p:spPr>
        <p:txBody>
          <a:bodyPr/>
          <a:lstStyle/>
          <a:p>
            <a:endParaRPr lang="zh-CN" altLang="en-US"/>
          </a:p>
        </p:txBody>
      </p:sp>
      <p:sp>
        <p:nvSpPr>
          <p:cNvPr id="24" name="Oval 28">
            <a:extLst>
              <a:ext uri="{FF2B5EF4-FFF2-40B4-BE49-F238E27FC236}">
                <a16:creationId xmlns:a16="http://schemas.microsoft.com/office/drawing/2014/main" id="{A6606CFE-1222-754D-CD25-D1BCECF8857B}"/>
              </a:ext>
            </a:extLst>
          </p:cNvPr>
          <p:cNvSpPr>
            <a:spLocks noChangeArrowheads="1"/>
          </p:cNvSpPr>
          <p:nvPr/>
        </p:nvSpPr>
        <p:spPr bwMode="auto">
          <a:xfrm>
            <a:off x="1271908" y="2097053"/>
            <a:ext cx="533400" cy="530552"/>
          </a:xfrm>
          <a:prstGeom prst="ellipse">
            <a:avLst/>
          </a:prstGeom>
          <a:solidFill>
            <a:srgbClr val="F2F2F2"/>
          </a:solidFill>
          <a:ln>
            <a:noFill/>
          </a:ln>
        </p:spPr>
        <p:txBody>
          <a:bodyPr/>
          <a:lstStyle/>
          <a:p>
            <a:endParaRPr lang="zh-CN" altLang="en-US"/>
          </a:p>
        </p:txBody>
      </p:sp>
      <p:sp>
        <p:nvSpPr>
          <p:cNvPr id="27" name="Freeform 31">
            <a:extLst>
              <a:ext uri="{FF2B5EF4-FFF2-40B4-BE49-F238E27FC236}">
                <a16:creationId xmlns:a16="http://schemas.microsoft.com/office/drawing/2014/main" id="{D6C7B64B-D640-16CF-EB63-DDFF055F59DB}"/>
              </a:ext>
            </a:extLst>
          </p:cNvPr>
          <p:cNvSpPr>
            <a:spLocks noEditPoints="1"/>
          </p:cNvSpPr>
          <p:nvPr/>
        </p:nvSpPr>
        <p:spPr bwMode="auto">
          <a:xfrm>
            <a:off x="2883222" y="2228897"/>
            <a:ext cx="204787" cy="262099"/>
          </a:xfrm>
          <a:custGeom>
            <a:avLst/>
            <a:gdLst>
              <a:gd name="T0" fmla="*/ 60 w 67"/>
              <a:gd name="T1" fmla="*/ 77 h 86"/>
              <a:gd name="T2" fmla="*/ 55 w 67"/>
              <a:gd name="T3" fmla="*/ 82 h 86"/>
              <a:gd name="T4" fmla="*/ 38 w 67"/>
              <a:gd name="T5" fmla="*/ 86 h 86"/>
              <a:gd name="T6" fmla="*/ 22 w 67"/>
              <a:gd name="T7" fmla="*/ 79 h 86"/>
              <a:gd name="T8" fmla="*/ 22 w 67"/>
              <a:gd name="T9" fmla="*/ 79 h 86"/>
              <a:gd name="T10" fmla="*/ 22 w 67"/>
              <a:gd name="T11" fmla="*/ 79 h 86"/>
              <a:gd name="T12" fmla="*/ 17 w 67"/>
              <a:gd name="T13" fmla="*/ 73 h 86"/>
              <a:gd name="T14" fmla="*/ 8 w 67"/>
              <a:gd name="T15" fmla="*/ 58 h 86"/>
              <a:gd name="T16" fmla="*/ 8 w 67"/>
              <a:gd name="T17" fmla="*/ 58 h 86"/>
              <a:gd name="T18" fmla="*/ 3 w 67"/>
              <a:gd name="T19" fmla="*/ 49 h 86"/>
              <a:gd name="T20" fmla="*/ 9 w 67"/>
              <a:gd name="T21" fmla="*/ 37 h 86"/>
              <a:gd name="T22" fmla="*/ 17 w 67"/>
              <a:gd name="T23" fmla="*/ 41 h 86"/>
              <a:gd name="T24" fmla="*/ 18 w 67"/>
              <a:gd name="T25" fmla="*/ 41 h 86"/>
              <a:gd name="T26" fmla="*/ 18 w 67"/>
              <a:gd name="T27" fmla="*/ 42 h 86"/>
              <a:gd name="T28" fmla="*/ 18 w 67"/>
              <a:gd name="T29" fmla="*/ 14 h 86"/>
              <a:gd name="T30" fmla="*/ 30 w 67"/>
              <a:gd name="T31" fmla="*/ 7 h 86"/>
              <a:gd name="T32" fmla="*/ 44 w 67"/>
              <a:gd name="T33" fmla="*/ 7 h 86"/>
              <a:gd name="T34" fmla="*/ 56 w 67"/>
              <a:gd name="T35" fmla="*/ 14 h 86"/>
              <a:gd name="T36" fmla="*/ 56 w 67"/>
              <a:gd name="T37" fmla="*/ 14 h 86"/>
              <a:gd name="T38" fmla="*/ 56 w 67"/>
              <a:gd name="T39" fmla="*/ 14 h 86"/>
              <a:gd name="T40" fmla="*/ 67 w 67"/>
              <a:gd name="T41" fmla="*/ 21 h 86"/>
              <a:gd name="T42" fmla="*/ 67 w 67"/>
              <a:gd name="T43" fmla="*/ 59 h 86"/>
              <a:gd name="T44" fmla="*/ 65 w 67"/>
              <a:gd name="T45" fmla="*/ 69 h 86"/>
              <a:gd name="T46" fmla="*/ 60 w 67"/>
              <a:gd name="T47" fmla="*/ 77 h 86"/>
              <a:gd name="T48" fmla="*/ 52 w 67"/>
              <a:gd name="T49" fmla="*/ 76 h 86"/>
              <a:gd name="T50" fmla="*/ 52 w 67"/>
              <a:gd name="T51" fmla="*/ 76 h 86"/>
              <a:gd name="T52" fmla="*/ 56 w 67"/>
              <a:gd name="T53" fmla="*/ 73 h 86"/>
              <a:gd name="T54" fmla="*/ 60 w 67"/>
              <a:gd name="T55" fmla="*/ 67 h 86"/>
              <a:gd name="T56" fmla="*/ 61 w 67"/>
              <a:gd name="T57" fmla="*/ 59 h 86"/>
              <a:gd name="T58" fmla="*/ 61 w 67"/>
              <a:gd name="T59" fmla="*/ 21 h 86"/>
              <a:gd name="T60" fmla="*/ 58 w 67"/>
              <a:gd name="T61" fmla="*/ 21 h 86"/>
              <a:gd name="T62" fmla="*/ 58 w 67"/>
              <a:gd name="T63" fmla="*/ 39 h 86"/>
              <a:gd name="T64" fmla="*/ 50 w 67"/>
              <a:gd name="T65" fmla="*/ 39 h 86"/>
              <a:gd name="T66" fmla="*/ 50 w 67"/>
              <a:gd name="T67" fmla="*/ 14 h 86"/>
              <a:gd name="T68" fmla="*/ 47 w 67"/>
              <a:gd name="T69" fmla="*/ 14 h 86"/>
              <a:gd name="T70" fmla="*/ 47 w 67"/>
              <a:gd name="T71" fmla="*/ 14 h 86"/>
              <a:gd name="T72" fmla="*/ 47 w 67"/>
              <a:gd name="T73" fmla="*/ 39 h 86"/>
              <a:gd name="T74" fmla="*/ 39 w 67"/>
              <a:gd name="T75" fmla="*/ 39 h 86"/>
              <a:gd name="T76" fmla="*/ 39 w 67"/>
              <a:gd name="T77" fmla="*/ 10 h 86"/>
              <a:gd name="T78" fmla="*/ 35 w 67"/>
              <a:gd name="T79" fmla="*/ 10 h 86"/>
              <a:gd name="T80" fmla="*/ 35 w 67"/>
              <a:gd name="T81" fmla="*/ 39 h 86"/>
              <a:gd name="T82" fmla="*/ 28 w 67"/>
              <a:gd name="T83" fmla="*/ 39 h 86"/>
              <a:gd name="T84" fmla="*/ 28 w 67"/>
              <a:gd name="T85" fmla="*/ 14 h 86"/>
              <a:gd name="T86" fmla="*/ 24 w 67"/>
              <a:gd name="T87" fmla="*/ 14 h 86"/>
              <a:gd name="T88" fmla="*/ 24 w 67"/>
              <a:gd name="T89" fmla="*/ 49 h 86"/>
              <a:gd name="T90" fmla="*/ 16 w 67"/>
              <a:gd name="T91" fmla="*/ 51 h 86"/>
              <a:gd name="T92" fmla="*/ 12 w 67"/>
              <a:gd name="T93" fmla="*/ 44 h 86"/>
              <a:gd name="T94" fmla="*/ 8 w 67"/>
              <a:gd name="T95" fmla="*/ 46 h 86"/>
              <a:gd name="T96" fmla="*/ 13 w 67"/>
              <a:gd name="T97" fmla="*/ 55 h 86"/>
              <a:gd name="T98" fmla="*/ 13 w 67"/>
              <a:gd name="T99" fmla="*/ 55 h 86"/>
              <a:gd name="T100" fmla="*/ 22 w 67"/>
              <a:gd name="T101" fmla="*/ 70 h 86"/>
              <a:gd name="T102" fmla="*/ 26 w 67"/>
              <a:gd name="T103" fmla="*/ 74 h 86"/>
              <a:gd name="T104" fmla="*/ 38 w 67"/>
              <a:gd name="T105" fmla="*/ 80 h 86"/>
              <a:gd name="T106" fmla="*/ 52 w 67"/>
              <a:gd name="T10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6">
                <a:moveTo>
                  <a:pt x="60" y="77"/>
                </a:moveTo>
                <a:cubicBezTo>
                  <a:pt x="59" y="79"/>
                  <a:pt x="57" y="80"/>
                  <a:pt x="55" y="82"/>
                </a:cubicBezTo>
                <a:cubicBezTo>
                  <a:pt x="50" y="85"/>
                  <a:pt x="44" y="86"/>
                  <a:pt x="38" y="86"/>
                </a:cubicBezTo>
                <a:cubicBezTo>
                  <a:pt x="32" y="85"/>
                  <a:pt x="26" y="83"/>
                  <a:pt x="22" y="79"/>
                </a:cubicBezTo>
                <a:cubicBezTo>
                  <a:pt x="22" y="79"/>
                  <a:pt x="22" y="79"/>
                  <a:pt x="22" y="79"/>
                </a:cubicBezTo>
                <a:cubicBezTo>
                  <a:pt x="22" y="79"/>
                  <a:pt x="22" y="79"/>
                  <a:pt x="22" y="79"/>
                </a:cubicBezTo>
                <a:cubicBezTo>
                  <a:pt x="20" y="77"/>
                  <a:pt x="18" y="75"/>
                  <a:pt x="17" y="73"/>
                </a:cubicBezTo>
                <a:cubicBezTo>
                  <a:pt x="8" y="58"/>
                  <a:pt x="8" y="58"/>
                  <a:pt x="8" y="58"/>
                </a:cubicBezTo>
                <a:cubicBezTo>
                  <a:pt x="8" y="58"/>
                  <a:pt x="8" y="58"/>
                  <a:pt x="8" y="58"/>
                </a:cubicBezTo>
                <a:cubicBezTo>
                  <a:pt x="3" y="49"/>
                  <a:pt x="3" y="49"/>
                  <a:pt x="3" y="49"/>
                </a:cubicBezTo>
                <a:cubicBezTo>
                  <a:pt x="0" y="44"/>
                  <a:pt x="3" y="38"/>
                  <a:pt x="9" y="37"/>
                </a:cubicBezTo>
                <a:cubicBezTo>
                  <a:pt x="12" y="37"/>
                  <a:pt x="15" y="38"/>
                  <a:pt x="17" y="41"/>
                </a:cubicBezTo>
                <a:cubicBezTo>
                  <a:pt x="17" y="41"/>
                  <a:pt x="18" y="41"/>
                  <a:pt x="18" y="41"/>
                </a:cubicBezTo>
                <a:cubicBezTo>
                  <a:pt x="18" y="42"/>
                  <a:pt x="18" y="42"/>
                  <a:pt x="18" y="42"/>
                </a:cubicBezTo>
                <a:cubicBezTo>
                  <a:pt x="18" y="14"/>
                  <a:pt x="18" y="14"/>
                  <a:pt x="18" y="14"/>
                </a:cubicBezTo>
                <a:cubicBezTo>
                  <a:pt x="18" y="8"/>
                  <a:pt x="25" y="4"/>
                  <a:pt x="30" y="7"/>
                </a:cubicBezTo>
                <a:cubicBezTo>
                  <a:pt x="32" y="0"/>
                  <a:pt x="42" y="0"/>
                  <a:pt x="44" y="7"/>
                </a:cubicBezTo>
                <a:cubicBezTo>
                  <a:pt x="49" y="4"/>
                  <a:pt x="56" y="8"/>
                  <a:pt x="56" y="14"/>
                </a:cubicBezTo>
                <a:cubicBezTo>
                  <a:pt x="56" y="14"/>
                  <a:pt x="56" y="14"/>
                  <a:pt x="56" y="14"/>
                </a:cubicBezTo>
                <a:cubicBezTo>
                  <a:pt x="56" y="14"/>
                  <a:pt x="56" y="14"/>
                  <a:pt x="56" y="14"/>
                </a:cubicBezTo>
                <a:cubicBezTo>
                  <a:pt x="61" y="12"/>
                  <a:pt x="67" y="15"/>
                  <a:pt x="67" y="21"/>
                </a:cubicBezTo>
                <a:cubicBezTo>
                  <a:pt x="67" y="59"/>
                  <a:pt x="67" y="59"/>
                  <a:pt x="67" y="59"/>
                </a:cubicBezTo>
                <a:cubicBezTo>
                  <a:pt x="67" y="62"/>
                  <a:pt x="66" y="66"/>
                  <a:pt x="65" y="69"/>
                </a:cubicBezTo>
                <a:cubicBezTo>
                  <a:pt x="64" y="72"/>
                  <a:pt x="63" y="75"/>
                  <a:pt x="60" y="77"/>
                </a:cubicBezTo>
                <a:close/>
                <a:moveTo>
                  <a:pt x="52" y="76"/>
                </a:moveTo>
                <a:cubicBezTo>
                  <a:pt x="52" y="76"/>
                  <a:pt x="52" y="76"/>
                  <a:pt x="52" y="76"/>
                </a:cubicBezTo>
                <a:cubicBezTo>
                  <a:pt x="53" y="76"/>
                  <a:pt x="55" y="74"/>
                  <a:pt x="56" y="73"/>
                </a:cubicBezTo>
                <a:cubicBezTo>
                  <a:pt x="58" y="71"/>
                  <a:pt x="59" y="69"/>
                  <a:pt x="60" y="67"/>
                </a:cubicBezTo>
                <a:cubicBezTo>
                  <a:pt x="61" y="64"/>
                  <a:pt x="61" y="62"/>
                  <a:pt x="61" y="59"/>
                </a:cubicBezTo>
                <a:cubicBezTo>
                  <a:pt x="61" y="21"/>
                  <a:pt x="61" y="21"/>
                  <a:pt x="61" y="21"/>
                </a:cubicBezTo>
                <a:cubicBezTo>
                  <a:pt x="61" y="19"/>
                  <a:pt x="58" y="19"/>
                  <a:pt x="58" y="21"/>
                </a:cubicBezTo>
                <a:cubicBezTo>
                  <a:pt x="58" y="39"/>
                  <a:pt x="58" y="39"/>
                  <a:pt x="58" y="39"/>
                </a:cubicBezTo>
                <a:cubicBezTo>
                  <a:pt x="58" y="44"/>
                  <a:pt x="50" y="44"/>
                  <a:pt x="50" y="39"/>
                </a:cubicBezTo>
                <a:cubicBezTo>
                  <a:pt x="50" y="14"/>
                  <a:pt x="50" y="14"/>
                  <a:pt x="50" y="14"/>
                </a:cubicBezTo>
                <a:cubicBezTo>
                  <a:pt x="50" y="12"/>
                  <a:pt x="47" y="12"/>
                  <a:pt x="47" y="14"/>
                </a:cubicBezTo>
                <a:cubicBezTo>
                  <a:pt x="47" y="14"/>
                  <a:pt x="47" y="14"/>
                  <a:pt x="47" y="14"/>
                </a:cubicBezTo>
                <a:cubicBezTo>
                  <a:pt x="47" y="39"/>
                  <a:pt x="47" y="39"/>
                  <a:pt x="47" y="39"/>
                </a:cubicBezTo>
                <a:cubicBezTo>
                  <a:pt x="47" y="44"/>
                  <a:pt x="39" y="44"/>
                  <a:pt x="39" y="39"/>
                </a:cubicBezTo>
                <a:cubicBezTo>
                  <a:pt x="39" y="10"/>
                  <a:pt x="39" y="10"/>
                  <a:pt x="39" y="10"/>
                </a:cubicBezTo>
                <a:cubicBezTo>
                  <a:pt x="39" y="7"/>
                  <a:pt x="35" y="7"/>
                  <a:pt x="35" y="10"/>
                </a:cubicBezTo>
                <a:cubicBezTo>
                  <a:pt x="35" y="39"/>
                  <a:pt x="35" y="39"/>
                  <a:pt x="35" y="39"/>
                </a:cubicBezTo>
                <a:cubicBezTo>
                  <a:pt x="35" y="44"/>
                  <a:pt x="28" y="44"/>
                  <a:pt x="28" y="39"/>
                </a:cubicBezTo>
                <a:cubicBezTo>
                  <a:pt x="28" y="14"/>
                  <a:pt x="28" y="14"/>
                  <a:pt x="28" y="14"/>
                </a:cubicBezTo>
                <a:cubicBezTo>
                  <a:pt x="28" y="12"/>
                  <a:pt x="24" y="12"/>
                  <a:pt x="24" y="14"/>
                </a:cubicBezTo>
                <a:cubicBezTo>
                  <a:pt x="24" y="49"/>
                  <a:pt x="24" y="49"/>
                  <a:pt x="24" y="49"/>
                </a:cubicBezTo>
                <a:cubicBezTo>
                  <a:pt x="24" y="53"/>
                  <a:pt x="19" y="55"/>
                  <a:pt x="16" y="51"/>
                </a:cubicBezTo>
                <a:cubicBezTo>
                  <a:pt x="12" y="44"/>
                  <a:pt x="12" y="44"/>
                  <a:pt x="12" y="44"/>
                </a:cubicBezTo>
                <a:cubicBezTo>
                  <a:pt x="11" y="42"/>
                  <a:pt x="7" y="43"/>
                  <a:pt x="8" y="46"/>
                </a:cubicBezTo>
                <a:cubicBezTo>
                  <a:pt x="13" y="55"/>
                  <a:pt x="13" y="55"/>
                  <a:pt x="13" y="55"/>
                </a:cubicBezTo>
                <a:cubicBezTo>
                  <a:pt x="13" y="55"/>
                  <a:pt x="13" y="55"/>
                  <a:pt x="13" y="55"/>
                </a:cubicBezTo>
                <a:cubicBezTo>
                  <a:pt x="22" y="70"/>
                  <a:pt x="22" y="70"/>
                  <a:pt x="22" y="70"/>
                </a:cubicBezTo>
                <a:cubicBezTo>
                  <a:pt x="23" y="72"/>
                  <a:pt x="24" y="73"/>
                  <a:pt x="26" y="74"/>
                </a:cubicBezTo>
                <a:cubicBezTo>
                  <a:pt x="29" y="77"/>
                  <a:pt x="34" y="79"/>
                  <a:pt x="38" y="80"/>
                </a:cubicBezTo>
                <a:cubicBezTo>
                  <a:pt x="43" y="80"/>
                  <a:pt x="48" y="79"/>
                  <a:pt x="52" y="76"/>
                </a:cubicBezTo>
                <a:close/>
              </a:path>
            </a:pathLst>
          </a:custGeom>
          <a:solidFill>
            <a:schemeClr val="accent4"/>
          </a:solidFill>
          <a:ln>
            <a:noFill/>
          </a:ln>
        </p:spPr>
        <p:txBody>
          <a:bodyPr/>
          <a:lstStyle/>
          <a:p>
            <a:endParaRPr lang="zh-CN" altLang="en-US"/>
          </a:p>
        </p:txBody>
      </p:sp>
      <p:sp>
        <p:nvSpPr>
          <p:cNvPr id="28" name="Freeform 32">
            <a:extLst>
              <a:ext uri="{FF2B5EF4-FFF2-40B4-BE49-F238E27FC236}">
                <a16:creationId xmlns:a16="http://schemas.microsoft.com/office/drawing/2014/main" id="{AF9D89A6-AC82-8ECA-4B59-8B5EBD1F1313}"/>
              </a:ext>
            </a:extLst>
          </p:cNvPr>
          <p:cNvSpPr>
            <a:spLocks noEditPoints="1"/>
          </p:cNvSpPr>
          <p:nvPr/>
        </p:nvSpPr>
        <p:spPr bwMode="auto">
          <a:xfrm>
            <a:off x="1421134" y="2252724"/>
            <a:ext cx="233363" cy="219210"/>
          </a:xfrm>
          <a:custGeom>
            <a:avLst/>
            <a:gdLst>
              <a:gd name="T0" fmla="*/ 38 w 77"/>
              <a:gd name="T1" fmla="*/ 18 h 72"/>
              <a:gd name="T2" fmla="*/ 39 w 77"/>
              <a:gd name="T3" fmla="*/ 41 h 72"/>
              <a:gd name="T4" fmla="*/ 41 w 77"/>
              <a:gd name="T5" fmla="*/ 13 h 72"/>
              <a:gd name="T6" fmla="*/ 38 w 77"/>
              <a:gd name="T7" fmla="*/ 12 h 72"/>
              <a:gd name="T8" fmla="*/ 32 w 77"/>
              <a:gd name="T9" fmla="*/ 22 h 72"/>
              <a:gd name="T10" fmla="*/ 74 w 77"/>
              <a:gd name="T11" fmla="*/ 9 h 72"/>
              <a:gd name="T12" fmla="*/ 66 w 77"/>
              <a:gd name="T13" fmla="*/ 9 h 72"/>
              <a:gd name="T14" fmla="*/ 63 w 77"/>
              <a:gd name="T15" fmla="*/ 0 h 72"/>
              <a:gd name="T16" fmla="*/ 11 w 77"/>
              <a:gd name="T17" fmla="*/ 3 h 72"/>
              <a:gd name="T18" fmla="*/ 3 w 77"/>
              <a:gd name="T19" fmla="*/ 9 h 72"/>
              <a:gd name="T20" fmla="*/ 0 w 77"/>
              <a:gd name="T21" fmla="*/ 29 h 72"/>
              <a:gd name="T22" fmla="*/ 5 w 77"/>
              <a:gd name="T23" fmla="*/ 41 h 72"/>
              <a:gd name="T24" fmla="*/ 36 w 77"/>
              <a:gd name="T25" fmla="*/ 59 h 72"/>
              <a:gd name="T26" fmla="*/ 23 w 77"/>
              <a:gd name="T27" fmla="*/ 66 h 72"/>
              <a:gd name="T28" fmla="*/ 23 w 77"/>
              <a:gd name="T29" fmla="*/ 72 h 72"/>
              <a:gd name="T30" fmla="*/ 57 w 77"/>
              <a:gd name="T31" fmla="*/ 69 h 72"/>
              <a:gd name="T32" fmla="*/ 41 w 77"/>
              <a:gd name="T33" fmla="*/ 66 h 72"/>
              <a:gd name="T34" fmla="*/ 62 w 77"/>
              <a:gd name="T35" fmla="*/ 46 h 72"/>
              <a:gd name="T36" fmla="*/ 72 w 77"/>
              <a:gd name="T37" fmla="*/ 41 h 72"/>
              <a:gd name="T38" fmla="*/ 77 w 77"/>
              <a:gd name="T39" fmla="*/ 12 h 72"/>
              <a:gd name="T40" fmla="*/ 9 w 77"/>
              <a:gd name="T41" fmla="*/ 37 h 72"/>
              <a:gd name="T42" fmla="*/ 9 w 77"/>
              <a:gd name="T43" fmla="*/ 37 h 72"/>
              <a:gd name="T44" fmla="*/ 6 w 77"/>
              <a:gd name="T45" fmla="*/ 15 h 72"/>
              <a:gd name="T46" fmla="*/ 11 w 77"/>
              <a:gd name="T47" fmla="*/ 32 h 72"/>
              <a:gd name="T48" fmla="*/ 9 w 77"/>
              <a:gd name="T49" fmla="*/ 37 h 72"/>
              <a:gd name="T50" fmla="*/ 60 w 77"/>
              <a:gd name="T51" fmla="*/ 31 h 72"/>
              <a:gd name="T52" fmla="*/ 58 w 77"/>
              <a:gd name="T53" fmla="*/ 41 h 72"/>
              <a:gd name="T54" fmla="*/ 38 w 77"/>
              <a:gd name="T55" fmla="*/ 53 h 72"/>
              <a:gd name="T56" fmla="*/ 19 w 77"/>
              <a:gd name="T57" fmla="*/ 41 h 72"/>
              <a:gd name="T58" fmla="*/ 17 w 77"/>
              <a:gd name="T59" fmla="*/ 6 h 72"/>
              <a:gd name="T60" fmla="*/ 60 w 77"/>
              <a:gd name="T61" fmla="*/ 31 h 72"/>
              <a:gd name="T62" fmla="*/ 71 w 77"/>
              <a:gd name="T63" fmla="*/ 29 h 72"/>
              <a:gd name="T64" fmla="*/ 68 w 77"/>
              <a:gd name="T65" fmla="*/ 37 h 72"/>
              <a:gd name="T66" fmla="*/ 66 w 77"/>
              <a:gd name="T67" fmla="*/ 32 h 72"/>
              <a:gd name="T68" fmla="*/ 66 w 77"/>
              <a:gd name="T69" fmla="*/ 31 h 72"/>
              <a:gd name="T70" fmla="*/ 71 w 77"/>
              <a:gd name="T71"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72">
                <a:moveTo>
                  <a:pt x="35" y="22"/>
                </a:moveTo>
                <a:cubicBezTo>
                  <a:pt x="38" y="18"/>
                  <a:pt x="38" y="18"/>
                  <a:pt x="38" y="18"/>
                </a:cubicBezTo>
                <a:cubicBezTo>
                  <a:pt x="38" y="40"/>
                  <a:pt x="38" y="40"/>
                  <a:pt x="38" y="40"/>
                </a:cubicBezTo>
                <a:cubicBezTo>
                  <a:pt x="38" y="41"/>
                  <a:pt x="38" y="41"/>
                  <a:pt x="39" y="41"/>
                </a:cubicBezTo>
                <a:cubicBezTo>
                  <a:pt x="40" y="41"/>
                  <a:pt x="41" y="41"/>
                  <a:pt x="41" y="40"/>
                </a:cubicBezTo>
                <a:cubicBezTo>
                  <a:pt x="41" y="13"/>
                  <a:pt x="41" y="13"/>
                  <a:pt x="41" y="13"/>
                </a:cubicBezTo>
                <a:cubicBezTo>
                  <a:pt x="41" y="12"/>
                  <a:pt x="40" y="11"/>
                  <a:pt x="39" y="11"/>
                </a:cubicBezTo>
                <a:cubicBezTo>
                  <a:pt x="39" y="11"/>
                  <a:pt x="38" y="12"/>
                  <a:pt x="38" y="12"/>
                </a:cubicBezTo>
                <a:cubicBezTo>
                  <a:pt x="32" y="19"/>
                  <a:pt x="32" y="19"/>
                  <a:pt x="32" y="19"/>
                </a:cubicBezTo>
                <a:cubicBezTo>
                  <a:pt x="32" y="20"/>
                  <a:pt x="32" y="21"/>
                  <a:pt x="32" y="22"/>
                </a:cubicBezTo>
                <a:cubicBezTo>
                  <a:pt x="33" y="23"/>
                  <a:pt x="34" y="22"/>
                  <a:pt x="35" y="22"/>
                </a:cubicBezTo>
                <a:close/>
                <a:moveTo>
                  <a:pt x="74" y="9"/>
                </a:moveTo>
                <a:cubicBezTo>
                  <a:pt x="74" y="9"/>
                  <a:pt x="74" y="9"/>
                  <a:pt x="74" y="9"/>
                </a:cubicBezTo>
                <a:cubicBezTo>
                  <a:pt x="66" y="9"/>
                  <a:pt x="66" y="9"/>
                  <a:pt x="66" y="9"/>
                </a:cubicBezTo>
                <a:cubicBezTo>
                  <a:pt x="66" y="3"/>
                  <a:pt x="66" y="3"/>
                  <a:pt x="66" y="3"/>
                </a:cubicBezTo>
                <a:cubicBezTo>
                  <a:pt x="66" y="1"/>
                  <a:pt x="65" y="0"/>
                  <a:pt x="63" y="0"/>
                </a:cubicBezTo>
                <a:cubicBezTo>
                  <a:pt x="14" y="0"/>
                  <a:pt x="14" y="0"/>
                  <a:pt x="14" y="0"/>
                </a:cubicBezTo>
                <a:cubicBezTo>
                  <a:pt x="12" y="0"/>
                  <a:pt x="11" y="1"/>
                  <a:pt x="11" y="3"/>
                </a:cubicBezTo>
                <a:cubicBezTo>
                  <a:pt x="11" y="9"/>
                  <a:pt x="11" y="9"/>
                  <a:pt x="11" y="9"/>
                </a:cubicBezTo>
                <a:cubicBezTo>
                  <a:pt x="3" y="9"/>
                  <a:pt x="3" y="9"/>
                  <a:pt x="3" y="9"/>
                </a:cubicBezTo>
                <a:cubicBezTo>
                  <a:pt x="1" y="9"/>
                  <a:pt x="0" y="11"/>
                  <a:pt x="0" y="12"/>
                </a:cubicBezTo>
                <a:cubicBezTo>
                  <a:pt x="0" y="29"/>
                  <a:pt x="0" y="29"/>
                  <a:pt x="0" y="29"/>
                </a:cubicBezTo>
                <a:cubicBezTo>
                  <a:pt x="0" y="33"/>
                  <a:pt x="2" y="38"/>
                  <a:pt x="5" y="41"/>
                </a:cubicBezTo>
                <a:cubicBezTo>
                  <a:pt x="5" y="41"/>
                  <a:pt x="5" y="41"/>
                  <a:pt x="5" y="41"/>
                </a:cubicBezTo>
                <a:cubicBezTo>
                  <a:pt x="8" y="44"/>
                  <a:pt x="11" y="46"/>
                  <a:pt x="15" y="46"/>
                </a:cubicBezTo>
                <a:cubicBezTo>
                  <a:pt x="20" y="53"/>
                  <a:pt x="27" y="58"/>
                  <a:pt x="36" y="59"/>
                </a:cubicBezTo>
                <a:cubicBezTo>
                  <a:pt x="36" y="66"/>
                  <a:pt x="36" y="66"/>
                  <a:pt x="36" y="66"/>
                </a:cubicBezTo>
                <a:cubicBezTo>
                  <a:pt x="23" y="66"/>
                  <a:pt x="23" y="66"/>
                  <a:pt x="23" y="66"/>
                </a:cubicBezTo>
                <a:cubicBezTo>
                  <a:pt x="21" y="66"/>
                  <a:pt x="20" y="67"/>
                  <a:pt x="20" y="69"/>
                </a:cubicBezTo>
                <a:cubicBezTo>
                  <a:pt x="20" y="71"/>
                  <a:pt x="21" y="72"/>
                  <a:pt x="23" y="72"/>
                </a:cubicBezTo>
                <a:cubicBezTo>
                  <a:pt x="54" y="72"/>
                  <a:pt x="54" y="72"/>
                  <a:pt x="54" y="72"/>
                </a:cubicBezTo>
                <a:cubicBezTo>
                  <a:pt x="56" y="72"/>
                  <a:pt x="57" y="71"/>
                  <a:pt x="57" y="69"/>
                </a:cubicBezTo>
                <a:cubicBezTo>
                  <a:pt x="57" y="67"/>
                  <a:pt x="56" y="66"/>
                  <a:pt x="54" y="66"/>
                </a:cubicBezTo>
                <a:cubicBezTo>
                  <a:pt x="41" y="66"/>
                  <a:pt x="41" y="66"/>
                  <a:pt x="41" y="66"/>
                </a:cubicBezTo>
                <a:cubicBezTo>
                  <a:pt x="41" y="59"/>
                  <a:pt x="41" y="59"/>
                  <a:pt x="41" y="59"/>
                </a:cubicBezTo>
                <a:cubicBezTo>
                  <a:pt x="50" y="58"/>
                  <a:pt x="57" y="53"/>
                  <a:pt x="62" y="46"/>
                </a:cubicBezTo>
                <a:cubicBezTo>
                  <a:pt x="66" y="46"/>
                  <a:pt x="69" y="44"/>
                  <a:pt x="72" y="41"/>
                </a:cubicBezTo>
                <a:cubicBezTo>
                  <a:pt x="72" y="41"/>
                  <a:pt x="72" y="41"/>
                  <a:pt x="72" y="41"/>
                </a:cubicBezTo>
                <a:cubicBezTo>
                  <a:pt x="75" y="38"/>
                  <a:pt x="77" y="33"/>
                  <a:pt x="77" y="29"/>
                </a:cubicBezTo>
                <a:cubicBezTo>
                  <a:pt x="77" y="12"/>
                  <a:pt x="77" y="12"/>
                  <a:pt x="77" y="12"/>
                </a:cubicBezTo>
                <a:cubicBezTo>
                  <a:pt x="77" y="11"/>
                  <a:pt x="76" y="9"/>
                  <a:pt x="74" y="9"/>
                </a:cubicBezTo>
                <a:close/>
                <a:moveTo>
                  <a:pt x="9" y="37"/>
                </a:moveTo>
                <a:cubicBezTo>
                  <a:pt x="9" y="37"/>
                  <a:pt x="9" y="37"/>
                  <a:pt x="9" y="37"/>
                </a:cubicBezTo>
                <a:cubicBezTo>
                  <a:pt x="9" y="37"/>
                  <a:pt x="9" y="37"/>
                  <a:pt x="9" y="37"/>
                </a:cubicBezTo>
                <a:cubicBezTo>
                  <a:pt x="7" y="35"/>
                  <a:pt x="6" y="32"/>
                  <a:pt x="6" y="29"/>
                </a:cubicBezTo>
                <a:cubicBezTo>
                  <a:pt x="6" y="15"/>
                  <a:pt x="6" y="15"/>
                  <a:pt x="6" y="15"/>
                </a:cubicBezTo>
                <a:cubicBezTo>
                  <a:pt x="11" y="15"/>
                  <a:pt x="11" y="15"/>
                  <a:pt x="11" y="15"/>
                </a:cubicBezTo>
                <a:cubicBezTo>
                  <a:pt x="11" y="32"/>
                  <a:pt x="11" y="32"/>
                  <a:pt x="11" y="32"/>
                </a:cubicBezTo>
                <a:cubicBezTo>
                  <a:pt x="11" y="34"/>
                  <a:pt x="11" y="36"/>
                  <a:pt x="12" y="39"/>
                </a:cubicBezTo>
                <a:cubicBezTo>
                  <a:pt x="11" y="38"/>
                  <a:pt x="10" y="38"/>
                  <a:pt x="9" y="37"/>
                </a:cubicBezTo>
                <a:close/>
                <a:moveTo>
                  <a:pt x="60" y="31"/>
                </a:moveTo>
                <a:cubicBezTo>
                  <a:pt x="60" y="31"/>
                  <a:pt x="60" y="31"/>
                  <a:pt x="60" y="31"/>
                </a:cubicBezTo>
                <a:cubicBezTo>
                  <a:pt x="60" y="32"/>
                  <a:pt x="60" y="32"/>
                  <a:pt x="60" y="32"/>
                </a:cubicBezTo>
                <a:cubicBezTo>
                  <a:pt x="60" y="35"/>
                  <a:pt x="59" y="38"/>
                  <a:pt x="58" y="41"/>
                </a:cubicBezTo>
                <a:cubicBezTo>
                  <a:pt x="58" y="41"/>
                  <a:pt x="58" y="41"/>
                  <a:pt x="58" y="41"/>
                </a:cubicBezTo>
                <a:cubicBezTo>
                  <a:pt x="54" y="48"/>
                  <a:pt x="47" y="53"/>
                  <a:pt x="38" y="53"/>
                </a:cubicBezTo>
                <a:cubicBezTo>
                  <a:pt x="30" y="53"/>
                  <a:pt x="23" y="48"/>
                  <a:pt x="19" y="41"/>
                </a:cubicBezTo>
                <a:cubicBezTo>
                  <a:pt x="19" y="41"/>
                  <a:pt x="19" y="41"/>
                  <a:pt x="19" y="41"/>
                </a:cubicBezTo>
                <a:cubicBezTo>
                  <a:pt x="18" y="38"/>
                  <a:pt x="17" y="35"/>
                  <a:pt x="17" y="31"/>
                </a:cubicBezTo>
                <a:cubicBezTo>
                  <a:pt x="17" y="6"/>
                  <a:pt x="17" y="6"/>
                  <a:pt x="17" y="6"/>
                </a:cubicBezTo>
                <a:cubicBezTo>
                  <a:pt x="60" y="6"/>
                  <a:pt x="60" y="6"/>
                  <a:pt x="60" y="6"/>
                </a:cubicBezTo>
                <a:cubicBezTo>
                  <a:pt x="60" y="31"/>
                  <a:pt x="60" y="31"/>
                  <a:pt x="60" y="31"/>
                </a:cubicBezTo>
                <a:close/>
                <a:moveTo>
                  <a:pt x="71" y="29"/>
                </a:moveTo>
                <a:cubicBezTo>
                  <a:pt x="71" y="29"/>
                  <a:pt x="71" y="29"/>
                  <a:pt x="71" y="29"/>
                </a:cubicBezTo>
                <a:cubicBezTo>
                  <a:pt x="71" y="32"/>
                  <a:pt x="70" y="35"/>
                  <a:pt x="68" y="37"/>
                </a:cubicBezTo>
                <a:cubicBezTo>
                  <a:pt x="68" y="37"/>
                  <a:pt x="68" y="37"/>
                  <a:pt x="68" y="37"/>
                </a:cubicBezTo>
                <a:cubicBezTo>
                  <a:pt x="67" y="38"/>
                  <a:pt x="66" y="38"/>
                  <a:pt x="65" y="39"/>
                </a:cubicBezTo>
                <a:cubicBezTo>
                  <a:pt x="66" y="36"/>
                  <a:pt x="66" y="34"/>
                  <a:pt x="66" y="32"/>
                </a:cubicBezTo>
                <a:cubicBezTo>
                  <a:pt x="66" y="31"/>
                  <a:pt x="66" y="31"/>
                  <a:pt x="66" y="31"/>
                </a:cubicBezTo>
                <a:cubicBezTo>
                  <a:pt x="66" y="31"/>
                  <a:pt x="66" y="31"/>
                  <a:pt x="66" y="31"/>
                </a:cubicBezTo>
                <a:cubicBezTo>
                  <a:pt x="66" y="15"/>
                  <a:pt x="66" y="15"/>
                  <a:pt x="66" y="15"/>
                </a:cubicBezTo>
                <a:cubicBezTo>
                  <a:pt x="71" y="15"/>
                  <a:pt x="71" y="15"/>
                  <a:pt x="71" y="15"/>
                </a:cubicBezTo>
                <a:cubicBezTo>
                  <a:pt x="71" y="29"/>
                  <a:pt x="71" y="29"/>
                  <a:pt x="71" y="29"/>
                </a:cubicBezTo>
                <a:close/>
              </a:path>
            </a:pathLst>
          </a:custGeom>
          <a:solidFill>
            <a:schemeClr val="accent2"/>
          </a:solidFill>
          <a:ln>
            <a:noFill/>
          </a:ln>
        </p:spPr>
        <p:txBody>
          <a:bodyPr/>
          <a:lstStyle/>
          <a:p>
            <a:endParaRPr lang="zh-CN" altLang="en-US"/>
          </a:p>
        </p:txBody>
      </p:sp>
      <p:sp>
        <p:nvSpPr>
          <p:cNvPr id="29" name="Freeform 33">
            <a:extLst>
              <a:ext uri="{FF2B5EF4-FFF2-40B4-BE49-F238E27FC236}">
                <a16:creationId xmlns:a16="http://schemas.microsoft.com/office/drawing/2014/main" id="{E485F4EE-1ECA-3AFF-01B1-E822875CC7D8}"/>
              </a:ext>
            </a:extLst>
          </p:cNvPr>
          <p:cNvSpPr>
            <a:spLocks noEditPoints="1"/>
          </p:cNvSpPr>
          <p:nvPr/>
        </p:nvSpPr>
        <p:spPr bwMode="auto">
          <a:xfrm>
            <a:off x="695646" y="2243193"/>
            <a:ext cx="233362" cy="238272"/>
          </a:xfrm>
          <a:custGeom>
            <a:avLst/>
            <a:gdLst>
              <a:gd name="T0" fmla="*/ 66 w 77"/>
              <a:gd name="T1" fmla="*/ 12 h 78"/>
              <a:gd name="T2" fmla="*/ 66 w 77"/>
              <a:gd name="T3" fmla="*/ 66 h 78"/>
              <a:gd name="T4" fmla="*/ 11 w 77"/>
              <a:gd name="T5" fmla="*/ 66 h 78"/>
              <a:gd name="T6" fmla="*/ 11 w 77"/>
              <a:gd name="T7" fmla="*/ 12 h 78"/>
              <a:gd name="T8" fmla="*/ 37 w 77"/>
              <a:gd name="T9" fmla="*/ 72 h 78"/>
              <a:gd name="T10" fmla="*/ 37 w 77"/>
              <a:gd name="T11" fmla="*/ 59 h 78"/>
              <a:gd name="T12" fmla="*/ 25 w 77"/>
              <a:gd name="T13" fmla="*/ 62 h 78"/>
              <a:gd name="T14" fmla="*/ 33 w 77"/>
              <a:gd name="T15" fmla="*/ 71 h 78"/>
              <a:gd name="T16" fmla="*/ 62 w 77"/>
              <a:gd name="T17" fmla="*/ 16 h 78"/>
              <a:gd name="T18" fmla="*/ 61 w 77"/>
              <a:gd name="T19" fmla="*/ 15 h 78"/>
              <a:gd name="T20" fmla="*/ 60 w 77"/>
              <a:gd name="T21" fmla="*/ 37 h 78"/>
              <a:gd name="T22" fmla="*/ 62 w 77"/>
              <a:gd name="T23" fmla="*/ 16 h 78"/>
              <a:gd name="T24" fmla="*/ 58 w 77"/>
              <a:gd name="T25" fmla="*/ 13 h 78"/>
              <a:gd name="T26" fmla="*/ 54 w 77"/>
              <a:gd name="T27" fmla="*/ 13 h 78"/>
              <a:gd name="T28" fmla="*/ 58 w 77"/>
              <a:gd name="T29" fmla="*/ 13 h 78"/>
              <a:gd name="T30" fmla="*/ 44 w 77"/>
              <a:gd name="T31" fmla="*/ 7 h 78"/>
              <a:gd name="T32" fmla="*/ 40 w 77"/>
              <a:gd name="T33" fmla="*/ 19 h 78"/>
              <a:gd name="T34" fmla="*/ 52 w 77"/>
              <a:gd name="T35" fmla="*/ 16 h 78"/>
              <a:gd name="T36" fmla="*/ 44 w 77"/>
              <a:gd name="T37" fmla="*/ 7 h 78"/>
              <a:gd name="T38" fmla="*/ 37 w 77"/>
              <a:gd name="T39" fmla="*/ 6 h 78"/>
              <a:gd name="T40" fmla="*/ 26 w 77"/>
              <a:gd name="T41" fmla="*/ 14 h 78"/>
              <a:gd name="T42" fmla="*/ 27 w 77"/>
              <a:gd name="T43" fmla="*/ 17 h 78"/>
              <a:gd name="T44" fmla="*/ 37 w 77"/>
              <a:gd name="T45" fmla="*/ 6 h 78"/>
              <a:gd name="T46" fmla="*/ 26 w 77"/>
              <a:gd name="T47" fmla="*/ 9 h 78"/>
              <a:gd name="T48" fmla="*/ 22 w 77"/>
              <a:gd name="T49" fmla="*/ 15 h 78"/>
              <a:gd name="T50" fmla="*/ 26 w 77"/>
              <a:gd name="T51" fmla="*/ 9 h 78"/>
              <a:gd name="T52" fmla="*/ 16 w 77"/>
              <a:gd name="T53" fmla="*/ 15 h 78"/>
              <a:gd name="T54" fmla="*/ 6 w 77"/>
              <a:gd name="T55" fmla="*/ 37 h 78"/>
              <a:gd name="T56" fmla="*/ 21 w 77"/>
              <a:gd name="T57" fmla="*/ 18 h 78"/>
              <a:gd name="T58" fmla="*/ 6 w 77"/>
              <a:gd name="T59" fmla="*/ 41 h 78"/>
              <a:gd name="T60" fmla="*/ 15 w 77"/>
              <a:gd name="T61" fmla="*/ 62 h 78"/>
              <a:gd name="T62" fmla="*/ 21 w 77"/>
              <a:gd name="T63" fmla="*/ 60 h 78"/>
              <a:gd name="T64" fmla="*/ 6 w 77"/>
              <a:gd name="T65" fmla="*/ 41 h 78"/>
              <a:gd name="T66" fmla="*/ 19 w 77"/>
              <a:gd name="T67" fmla="*/ 65 h 78"/>
              <a:gd name="T68" fmla="*/ 23 w 77"/>
              <a:gd name="T69" fmla="*/ 65 h 78"/>
              <a:gd name="T70" fmla="*/ 19 w 77"/>
              <a:gd name="T71" fmla="*/ 65 h 78"/>
              <a:gd name="T72" fmla="*/ 40 w 77"/>
              <a:gd name="T73" fmla="*/ 72 h 78"/>
              <a:gd name="T74" fmla="*/ 51 w 77"/>
              <a:gd name="T75" fmla="*/ 63 h 78"/>
              <a:gd name="T76" fmla="*/ 50 w 77"/>
              <a:gd name="T77" fmla="*/ 61 h 78"/>
              <a:gd name="T78" fmla="*/ 40 w 77"/>
              <a:gd name="T79" fmla="*/ 72 h 78"/>
              <a:gd name="T80" fmla="*/ 51 w 77"/>
              <a:gd name="T81" fmla="*/ 69 h 78"/>
              <a:gd name="T82" fmla="*/ 55 w 77"/>
              <a:gd name="T83" fmla="*/ 63 h 78"/>
              <a:gd name="T84" fmla="*/ 51 w 77"/>
              <a:gd name="T85" fmla="*/ 69 h 78"/>
              <a:gd name="T86" fmla="*/ 61 w 77"/>
              <a:gd name="T87" fmla="*/ 63 h 78"/>
              <a:gd name="T88" fmla="*/ 71 w 77"/>
              <a:gd name="T89" fmla="*/ 41 h 78"/>
              <a:gd name="T90" fmla="*/ 56 w 77"/>
              <a:gd name="T91" fmla="*/ 60 h 78"/>
              <a:gd name="T92" fmla="*/ 53 w 77"/>
              <a:gd name="T93" fmla="*/ 19 h 78"/>
              <a:gd name="T94" fmla="*/ 52 w 77"/>
              <a:gd name="T95" fmla="*/ 20 h 78"/>
              <a:gd name="T96" fmla="*/ 40 w 77"/>
              <a:gd name="T97" fmla="*/ 37 h 78"/>
              <a:gd name="T98" fmla="*/ 53 w 77"/>
              <a:gd name="T99" fmla="*/ 19 h 78"/>
              <a:gd name="T100" fmla="*/ 37 w 77"/>
              <a:gd name="T101" fmla="*/ 22 h 78"/>
              <a:gd name="T102" fmla="*/ 24 w 77"/>
              <a:gd name="T103" fmla="*/ 19 h 78"/>
              <a:gd name="T104" fmla="*/ 37 w 77"/>
              <a:gd name="T105" fmla="*/ 37 h 78"/>
              <a:gd name="T106" fmla="*/ 37 w 77"/>
              <a:gd name="T107" fmla="*/ 56 h 78"/>
              <a:gd name="T108" fmla="*/ 37 w 77"/>
              <a:gd name="T109" fmla="*/ 41 h 78"/>
              <a:gd name="T110" fmla="*/ 24 w 77"/>
              <a:gd name="T111" fmla="*/ 58 h 78"/>
              <a:gd name="T112" fmla="*/ 37 w 77"/>
              <a:gd name="T113" fmla="*/ 56 h 78"/>
              <a:gd name="T114" fmla="*/ 40 w 77"/>
              <a:gd name="T115" fmla="*/ 56 h 78"/>
              <a:gd name="T116" fmla="*/ 53 w 77"/>
              <a:gd name="T117" fmla="*/ 58 h 78"/>
              <a:gd name="T118" fmla="*/ 40 w 77"/>
              <a:gd name="T119"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78">
                <a:moveTo>
                  <a:pt x="39" y="0"/>
                </a:moveTo>
                <a:cubicBezTo>
                  <a:pt x="49" y="0"/>
                  <a:pt x="59" y="5"/>
                  <a:pt x="66" y="12"/>
                </a:cubicBezTo>
                <a:cubicBezTo>
                  <a:pt x="73" y="19"/>
                  <a:pt x="77" y="28"/>
                  <a:pt x="77" y="39"/>
                </a:cubicBezTo>
                <a:cubicBezTo>
                  <a:pt x="77" y="50"/>
                  <a:pt x="73" y="59"/>
                  <a:pt x="66" y="66"/>
                </a:cubicBezTo>
                <a:cubicBezTo>
                  <a:pt x="59" y="73"/>
                  <a:pt x="49" y="78"/>
                  <a:pt x="39" y="78"/>
                </a:cubicBezTo>
                <a:cubicBezTo>
                  <a:pt x="28" y="78"/>
                  <a:pt x="18" y="73"/>
                  <a:pt x="11" y="66"/>
                </a:cubicBezTo>
                <a:cubicBezTo>
                  <a:pt x="4" y="59"/>
                  <a:pt x="0" y="50"/>
                  <a:pt x="0" y="39"/>
                </a:cubicBezTo>
                <a:cubicBezTo>
                  <a:pt x="0" y="28"/>
                  <a:pt x="4" y="19"/>
                  <a:pt x="11" y="12"/>
                </a:cubicBezTo>
                <a:cubicBezTo>
                  <a:pt x="18" y="5"/>
                  <a:pt x="28" y="0"/>
                  <a:pt x="39" y="0"/>
                </a:cubicBezTo>
                <a:close/>
                <a:moveTo>
                  <a:pt x="37" y="72"/>
                </a:moveTo>
                <a:cubicBezTo>
                  <a:pt x="37" y="72"/>
                  <a:pt x="37" y="72"/>
                  <a:pt x="37" y="72"/>
                </a:cubicBezTo>
                <a:cubicBezTo>
                  <a:pt x="37" y="59"/>
                  <a:pt x="37" y="59"/>
                  <a:pt x="37" y="59"/>
                </a:cubicBezTo>
                <a:cubicBezTo>
                  <a:pt x="33" y="59"/>
                  <a:pt x="30" y="60"/>
                  <a:pt x="27" y="61"/>
                </a:cubicBezTo>
                <a:cubicBezTo>
                  <a:pt x="26" y="61"/>
                  <a:pt x="26" y="62"/>
                  <a:pt x="25" y="62"/>
                </a:cubicBezTo>
                <a:cubicBezTo>
                  <a:pt x="26" y="62"/>
                  <a:pt x="26" y="63"/>
                  <a:pt x="26" y="63"/>
                </a:cubicBezTo>
                <a:cubicBezTo>
                  <a:pt x="28" y="67"/>
                  <a:pt x="30" y="70"/>
                  <a:pt x="33" y="71"/>
                </a:cubicBezTo>
                <a:cubicBezTo>
                  <a:pt x="34" y="71"/>
                  <a:pt x="35" y="72"/>
                  <a:pt x="37" y="72"/>
                </a:cubicBezTo>
                <a:close/>
                <a:moveTo>
                  <a:pt x="62" y="16"/>
                </a:moveTo>
                <a:cubicBezTo>
                  <a:pt x="62" y="16"/>
                  <a:pt x="62" y="16"/>
                  <a:pt x="62" y="16"/>
                </a:cubicBezTo>
                <a:cubicBezTo>
                  <a:pt x="61" y="16"/>
                  <a:pt x="61" y="15"/>
                  <a:pt x="61" y="15"/>
                </a:cubicBezTo>
                <a:cubicBezTo>
                  <a:pt x="59" y="16"/>
                  <a:pt x="58" y="17"/>
                  <a:pt x="56" y="18"/>
                </a:cubicBezTo>
                <a:cubicBezTo>
                  <a:pt x="58" y="23"/>
                  <a:pt x="60" y="30"/>
                  <a:pt x="60" y="37"/>
                </a:cubicBezTo>
                <a:cubicBezTo>
                  <a:pt x="71" y="37"/>
                  <a:pt x="71" y="37"/>
                  <a:pt x="71" y="37"/>
                </a:cubicBezTo>
                <a:cubicBezTo>
                  <a:pt x="71" y="29"/>
                  <a:pt x="67" y="21"/>
                  <a:pt x="62" y="16"/>
                </a:cubicBezTo>
                <a:close/>
                <a:moveTo>
                  <a:pt x="58" y="13"/>
                </a:moveTo>
                <a:cubicBezTo>
                  <a:pt x="58" y="13"/>
                  <a:pt x="58" y="13"/>
                  <a:pt x="58" y="13"/>
                </a:cubicBezTo>
                <a:cubicBezTo>
                  <a:pt x="56" y="11"/>
                  <a:pt x="54" y="10"/>
                  <a:pt x="51" y="9"/>
                </a:cubicBezTo>
                <a:cubicBezTo>
                  <a:pt x="52" y="10"/>
                  <a:pt x="53" y="11"/>
                  <a:pt x="54" y="13"/>
                </a:cubicBezTo>
                <a:cubicBezTo>
                  <a:pt x="54" y="13"/>
                  <a:pt x="55" y="14"/>
                  <a:pt x="55" y="15"/>
                </a:cubicBezTo>
                <a:cubicBezTo>
                  <a:pt x="56" y="14"/>
                  <a:pt x="57" y="13"/>
                  <a:pt x="58" y="13"/>
                </a:cubicBezTo>
                <a:close/>
                <a:moveTo>
                  <a:pt x="44" y="7"/>
                </a:moveTo>
                <a:cubicBezTo>
                  <a:pt x="44" y="7"/>
                  <a:pt x="44" y="7"/>
                  <a:pt x="44" y="7"/>
                </a:cubicBezTo>
                <a:cubicBezTo>
                  <a:pt x="43" y="6"/>
                  <a:pt x="42" y="6"/>
                  <a:pt x="40" y="6"/>
                </a:cubicBezTo>
                <a:cubicBezTo>
                  <a:pt x="40" y="19"/>
                  <a:pt x="40" y="19"/>
                  <a:pt x="40" y="19"/>
                </a:cubicBezTo>
                <a:cubicBezTo>
                  <a:pt x="44" y="19"/>
                  <a:pt x="47" y="18"/>
                  <a:pt x="50" y="17"/>
                </a:cubicBezTo>
                <a:cubicBezTo>
                  <a:pt x="51" y="17"/>
                  <a:pt x="51" y="16"/>
                  <a:pt x="52" y="16"/>
                </a:cubicBezTo>
                <a:cubicBezTo>
                  <a:pt x="51" y="16"/>
                  <a:pt x="51" y="15"/>
                  <a:pt x="51" y="14"/>
                </a:cubicBezTo>
                <a:cubicBezTo>
                  <a:pt x="49" y="11"/>
                  <a:pt x="47" y="8"/>
                  <a:pt x="44" y="7"/>
                </a:cubicBezTo>
                <a:close/>
                <a:moveTo>
                  <a:pt x="37" y="6"/>
                </a:moveTo>
                <a:cubicBezTo>
                  <a:pt x="37" y="6"/>
                  <a:pt x="37" y="6"/>
                  <a:pt x="37" y="6"/>
                </a:cubicBezTo>
                <a:cubicBezTo>
                  <a:pt x="35" y="6"/>
                  <a:pt x="34" y="6"/>
                  <a:pt x="33" y="7"/>
                </a:cubicBezTo>
                <a:cubicBezTo>
                  <a:pt x="30" y="8"/>
                  <a:pt x="28" y="11"/>
                  <a:pt x="26" y="14"/>
                </a:cubicBezTo>
                <a:cubicBezTo>
                  <a:pt x="26" y="15"/>
                  <a:pt x="26" y="16"/>
                  <a:pt x="25" y="16"/>
                </a:cubicBezTo>
                <a:cubicBezTo>
                  <a:pt x="26" y="16"/>
                  <a:pt x="26" y="17"/>
                  <a:pt x="27" y="17"/>
                </a:cubicBezTo>
                <a:cubicBezTo>
                  <a:pt x="30" y="18"/>
                  <a:pt x="33" y="19"/>
                  <a:pt x="37" y="19"/>
                </a:cubicBezTo>
                <a:cubicBezTo>
                  <a:pt x="37" y="6"/>
                  <a:pt x="37" y="6"/>
                  <a:pt x="37" y="6"/>
                </a:cubicBezTo>
                <a:close/>
                <a:moveTo>
                  <a:pt x="26" y="9"/>
                </a:moveTo>
                <a:cubicBezTo>
                  <a:pt x="26" y="9"/>
                  <a:pt x="26" y="9"/>
                  <a:pt x="26" y="9"/>
                </a:cubicBezTo>
                <a:cubicBezTo>
                  <a:pt x="23" y="10"/>
                  <a:pt x="21" y="11"/>
                  <a:pt x="19" y="13"/>
                </a:cubicBezTo>
                <a:cubicBezTo>
                  <a:pt x="20" y="13"/>
                  <a:pt x="21" y="14"/>
                  <a:pt x="22" y="15"/>
                </a:cubicBezTo>
                <a:cubicBezTo>
                  <a:pt x="22" y="14"/>
                  <a:pt x="23" y="13"/>
                  <a:pt x="23" y="13"/>
                </a:cubicBezTo>
                <a:cubicBezTo>
                  <a:pt x="24" y="11"/>
                  <a:pt x="25" y="10"/>
                  <a:pt x="26" y="9"/>
                </a:cubicBezTo>
                <a:close/>
                <a:moveTo>
                  <a:pt x="16" y="15"/>
                </a:moveTo>
                <a:cubicBezTo>
                  <a:pt x="16" y="15"/>
                  <a:pt x="16" y="15"/>
                  <a:pt x="16" y="15"/>
                </a:cubicBezTo>
                <a:cubicBezTo>
                  <a:pt x="16" y="15"/>
                  <a:pt x="16" y="16"/>
                  <a:pt x="15" y="16"/>
                </a:cubicBezTo>
                <a:cubicBezTo>
                  <a:pt x="10" y="21"/>
                  <a:pt x="6" y="29"/>
                  <a:pt x="6" y="37"/>
                </a:cubicBezTo>
                <a:cubicBezTo>
                  <a:pt x="17" y="37"/>
                  <a:pt x="17" y="37"/>
                  <a:pt x="17" y="37"/>
                </a:cubicBezTo>
                <a:cubicBezTo>
                  <a:pt x="17" y="30"/>
                  <a:pt x="19" y="23"/>
                  <a:pt x="21" y="18"/>
                </a:cubicBezTo>
                <a:cubicBezTo>
                  <a:pt x="19" y="17"/>
                  <a:pt x="18" y="16"/>
                  <a:pt x="16" y="15"/>
                </a:cubicBezTo>
                <a:close/>
                <a:moveTo>
                  <a:pt x="6" y="41"/>
                </a:moveTo>
                <a:cubicBezTo>
                  <a:pt x="6" y="41"/>
                  <a:pt x="6" y="41"/>
                  <a:pt x="6" y="41"/>
                </a:cubicBezTo>
                <a:cubicBezTo>
                  <a:pt x="6" y="49"/>
                  <a:pt x="10" y="57"/>
                  <a:pt x="15" y="62"/>
                </a:cubicBezTo>
                <a:cubicBezTo>
                  <a:pt x="16" y="63"/>
                  <a:pt x="16" y="63"/>
                  <a:pt x="16" y="63"/>
                </a:cubicBezTo>
                <a:cubicBezTo>
                  <a:pt x="18" y="62"/>
                  <a:pt x="19" y="61"/>
                  <a:pt x="21" y="60"/>
                </a:cubicBezTo>
                <a:cubicBezTo>
                  <a:pt x="19" y="54"/>
                  <a:pt x="17" y="48"/>
                  <a:pt x="17" y="41"/>
                </a:cubicBezTo>
                <a:cubicBezTo>
                  <a:pt x="6" y="41"/>
                  <a:pt x="6" y="41"/>
                  <a:pt x="6" y="41"/>
                </a:cubicBezTo>
                <a:close/>
                <a:moveTo>
                  <a:pt x="19" y="65"/>
                </a:moveTo>
                <a:cubicBezTo>
                  <a:pt x="19" y="65"/>
                  <a:pt x="19" y="65"/>
                  <a:pt x="19" y="65"/>
                </a:cubicBezTo>
                <a:cubicBezTo>
                  <a:pt x="21" y="67"/>
                  <a:pt x="23" y="68"/>
                  <a:pt x="26" y="69"/>
                </a:cubicBezTo>
                <a:cubicBezTo>
                  <a:pt x="25" y="68"/>
                  <a:pt x="24" y="67"/>
                  <a:pt x="23" y="65"/>
                </a:cubicBezTo>
                <a:cubicBezTo>
                  <a:pt x="23" y="65"/>
                  <a:pt x="22" y="64"/>
                  <a:pt x="22" y="63"/>
                </a:cubicBezTo>
                <a:cubicBezTo>
                  <a:pt x="21" y="64"/>
                  <a:pt x="20" y="65"/>
                  <a:pt x="19" y="65"/>
                </a:cubicBezTo>
                <a:close/>
                <a:moveTo>
                  <a:pt x="40" y="72"/>
                </a:moveTo>
                <a:cubicBezTo>
                  <a:pt x="40" y="72"/>
                  <a:pt x="40" y="72"/>
                  <a:pt x="40" y="72"/>
                </a:cubicBezTo>
                <a:cubicBezTo>
                  <a:pt x="42" y="72"/>
                  <a:pt x="43" y="71"/>
                  <a:pt x="44" y="71"/>
                </a:cubicBezTo>
                <a:cubicBezTo>
                  <a:pt x="47" y="70"/>
                  <a:pt x="49" y="67"/>
                  <a:pt x="51" y="63"/>
                </a:cubicBezTo>
                <a:cubicBezTo>
                  <a:pt x="51" y="63"/>
                  <a:pt x="51" y="62"/>
                  <a:pt x="52" y="62"/>
                </a:cubicBezTo>
                <a:cubicBezTo>
                  <a:pt x="51" y="62"/>
                  <a:pt x="51" y="61"/>
                  <a:pt x="50" y="61"/>
                </a:cubicBezTo>
                <a:cubicBezTo>
                  <a:pt x="47" y="60"/>
                  <a:pt x="44" y="59"/>
                  <a:pt x="40" y="59"/>
                </a:cubicBezTo>
                <a:cubicBezTo>
                  <a:pt x="40" y="72"/>
                  <a:pt x="40" y="72"/>
                  <a:pt x="40" y="72"/>
                </a:cubicBezTo>
                <a:close/>
                <a:moveTo>
                  <a:pt x="51" y="69"/>
                </a:moveTo>
                <a:cubicBezTo>
                  <a:pt x="51" y="69"/>
                  <a:pt x="51" y="69"/>
                  <a:pt x="51" y="69"/>
                </a:cubicBezTo>
                <a:cubicBezTo>
                  <a:pt x="54" y="68"/>
                  <a:pt x="56" y="67"/>
                  <a:pt x="58" y="65"/>
                </a:cubicBezTo>
                <a:cubicBezTo>
                  <a:pt x="57" y="65"/>
                  <a:pt x="56" y="64"/>
                  <a:pt x="55" y="63"/>
                </a:cubicBezTo>
                <a:cubicBezTo>
                  <a:pt x="55" y="64"/>
                  <a:pt x="54" y="65"/>
                  <a:pt x="54" y="65"/>
                </a:cubicBezTo>
                <a:cubicBezTo>
                  <a:pt x="53" y="67"/>
                  <a:pt x="52" y="68"/>
                  <a:pt x="51" y="69"/>
                </a:cubicBezTo>
                <a:close/>
                <a:moveTo>
                  <a:pt x="61" y="63"/>
                </a:moveTo>
                <a:cubicBezTo>
                  <a:pt x="61" y="63"/>
                  <a:pt x="61" y="63"/>
                  <a:pt x="61" y="63"/>
                </a:cubicBezTo>
                <a:cubicBezTo>
                  <a:pt x="62" y="62"/>
                  <a:pt x="62" y="62"/>
                  <a:pt x="62" y="62"/>
                </a:cubicBezTo>
                <a:cubicBezTo>
                  <a:pt x="67" y="57"/>
                  <a:pt x="71" y="49"/>
                  <a:pt x="71" y="41"/>
                </a:cubicBezTo>
                <a:cubicBezTo>
                  <a:pt x="60" y="41"/>
                  <a:pt x="60" y="41"/>
                  <a:pt x="60" y="41"/>
                </a:cubicBezTo>
                <a:cubicBezTo>
                  <a:pt x="60" y="48"/>
                  <a:pt x="58" y="54"/>
                  <a:pt x="56" y="60"/>
                </a:cubicBezTo>
                <a:cubicBezTo>
                  <a:pt x="58" y="61"/>
                  <a:pt x="59" y="62"/>
                  <a:pt x="61" y="63"/>
                </a:cubicBezTo>
                <a:close/>
                <a:moveTo>
                  <a:pt x="53" y="19"/>
                </a:moveTo>
                <a:cubicBezTo>
                  <a:pt x="53" y="19"/>
                  <a:pt x="53" y="19"/>
                  <a:pt x="53" y="19"/>
                </a:cubicBezTo>
                <a:cubicBezTo>
                  <a:pt x="53" y="20"/>
                  <a:pt x="52" y="20"/>
                  <a:pt x="52" y="20"/>
                </a:cubicBezTo>
                <a:cubicBezTo>
                  <a:pt x="48" y="21"/>
                  <a:pt x="44" y="22"/>
                  <a:pt x="40" y="22"/>
                </a:cubicBezTo>
                <a:cubicBezTo>
                  <a:pt x="40" y="37"/>
                  <a:pt x="40" y="37"/>
                  <a:pt x="40" y="37"/>
                </a:cubicBezTo>
                <a:cubicBezTo>
                  <a:pt x="56" y="37"/>
                  <a:pt x="56" y="37"/>
                  <a:pt x="56" y="37"/>
                </a:cubicBezTo>
                <a:cubicBezTo>
                  <a:pt x="56" y="31"/>
                  <a:pt x="55" y="24"/>
                  <a:pt x="53" y="19"/>
                </a:cubicBezTo>
                <a:close/>
                <a:moveTo>
                  <a:pt x="37" y="22"/>
                </a:moveTo>
                <a:cubicBezTo>
                  <a:pt x="37" y="22"/>
                  <a:pt x="37" y="22"/>
                  <a:pt x="37" y="22"/>
                </a:cubicBezTo>
                <a:cubicBezTo>
                  <a:pt x="33" y="22"/>
                  <a:pt x="29" y="21"/>
                  <a:pt x="25" y="20"/>
                </a:cubicBezTo>
                <a:cubicBezTo>
                  <a:pt x="25" y="20"/>
                  <a:pt x="24" y="20"/>
                  <a:pt x="24" y="19"/>
                </a:cubicBezTo>
                <a:cubicBezTo>
                  <a:pt x="22" y="24"/>
                  <a:pt x="21" y="31"/>
                  <a:pt x="21" y="37"/>
                </a:cubicBezTo>
                <a:cubicBezTo>
                  <a:pt x="37" y="37"/>
                  <a:pt x="37" y="37"/>
                  <a:pt x="37" y="37"/>
                </a:cubicBezTo>
                <a:cubicBezTo>
                  <a:pt x="37" y="22"/>
                  <a:pt x="37" y="22"/>
                  <a:pt x="37" y="22"/>
                </a:cubicBezTo>
                <a:close/>
                <a:moveTo>
                  <a:pt x="37" y="56"/>
                </a:moveTo>
                <a:cubicBezTo>
                  <a:pt x="37" y="56"/>
                  <a:pt x="37" y="56"/>
                  <a:pt x="37" y="56"/>
                </a:cubicBezTo>
                <a:cubicBezTo>
                  <a:pt x="37" y="41"/>
                  <a:pt x="37" y="41"/>
                  <a:pt x="37" y="41"/>
                </a:cubicBezTo>
                <a:cubicBezTo>
                  <a:pt x="21" y="41"/>
                  <a:pt x="21" y="41"/>
                  <a:pt x="21" y="41"/>
                </a:cubicBezTo>
                <a:cubicBezTo>
                  <a:pt x="21" y="47"/>
                  <a:pt x="22" y="53"/>
                  <a:pt x="24" y="58"/>
                </a:cubicBezTo>
                <a:cubicBezTo>
                  <a:pt x="24" y="58"/>
                  <a:pt x="25" y="58"/>
                  <a:pt x="25" y="58"/>
                </a:cubicBezTo>
                <a:cubicBezTo>
                  <a:pt x="29" y="57"/>
                  <a:pt x="33" y="56"/>
                  <a:pt x="37" y="56"/>
                </a:cubicBezTo>
                <a:close/>
                <a:moveTo>
                  <a:pt x="40" y="56"/>
                </a:moveTo>
                <a:cubicBezTo>
                  <a:pt x="40" y="56"/>
                  <a:pt x="40" y="56"/>
                  <a:pt x="40" y="56"/>
                </a:cubicBezTo>
                <a:cubicBezTo>
                  <a:pt x="44" y="56"/>
                  <a:pt x="48" y="57"/>
                  <a:pt x="52" y="58"/>
                </a:cubicBezTo>
                <a:cubicBezTo>
                  <a:pt x="52" y="58"/>
                  <a:pt x="53" y="58"/>
                  <a:pt x="53" y="58"/>
                </a:cubicBezTo>
                <a:cubicBezTo>
                  <a:pt x="55" y="53"/>
                  <a:pt x="56" y="47"/>
                  <a:pt x="56" y="41"/>
                </a:cubicBezTo>
                <a:cubicBezTo>
                  <a:pt x="40" y="41"/>
                  <a:pt x="40" y="41"/>
                  <a:pt x="40" y="41"/>
                </a:cubicBezTo>
                <a:cubicBezTo>
                  <a:pt x="40" y="56"/>
                  <a:pt x="40" y="56"/>
                  <a:pt x="40" y="56"/>
                </a:cubicBezTo>
                <a:close/>
              </a:path>
            </a:pathLst>
          </a:custGeom>
          <a:solidFill>
            <a:schemeClr val="accent1"/>
          </a:solidFill>
          <a:ln>
            <a:noFill/>
          </a:ln>
        </p:spPr>
        <p:txBody>
          <a:bodyPr/>
          <a:lstStyle/>
          <a:p>
            <a:endParaRPr lang="zh-CN" altLang="en-US"/>
          </a:p>
        </p:txBody>
      </p:sp>
      <p:sp>
        <p:nvSpPr>
          <p:cNvPr id="30" name="Freeform 34">
            <a:extLst>
              <a:ext uri="{FF2B5EF4-FFF2-40B4-BE49-F238E27FC236}">
                <a16:creationId xmlns:a16="http://schemas.microsoft.com/office/drawing/2014/main" id="{B1407B3A-F7F0-AFD8-3A7D-7AB1D0085A72}"/>
              </a:ext>
            </a:extLst>
          </p:cNvPr>
          <p:cNvSpPr>
            <a:spLocks noEditPoints="1"/>
          </p:cNvSpPr>
          <p:nvPr/>
        </p:nvSpPr>
        <p:spPr bwMode="auto">
          <a:xfrm>
            <a:off x="2146621" y="2243193"/>
            <a:ext cx="233362" cy="238272"/>
          </a:xfrm>
          <a:custGeom>
            <a:avLst/>
            <a:gdLst>
              <a:gd name="T0" fmla="*/ 39 w 77"/>
              <a:gd name="T1" fmla="*/ 57 h 78"/>
              <a:gd name="T2" fmla="*/ 48 w 77"/>
              <a:gd name="T3" fmla="*/ 8 h 78"/>
              <a:gd name="T4" fmla="*/ 53 w 77"/>
              <a:gd name="T5" fmla="*/ 10 h 78"/>
              <a:gd name="T6" fmla="*/ 61 w 77"/>
              <a:gd name="T7" fmla="*/ 7 h 78"/>
              <a:gd name="T8" fmla="*/ 71 w 77"/>
              <a:gd name="T9" fmla="*/ 20 h 78"/>
              <a:gd name="T10" fmla="*/ 69 w 77"/>
              <a:gd name="T11" fmla="*/ 29 h 78"/>
              <a:gd name="T12" fmla="*/ 77 w 77"/>
              <a:gd name="T13" fmla="*/ 32 h 78"/>
              <a:gd name="T14" fmla="*/ 74 w 77"/>
              <a:gd name="T15" fmla="*/ 48 h 78"/>
              <a:gd name="T16" fmla="*/ 67 w 77"/>
              <a:gd name="T17" fmla="*/ 53 h 78"/>
              <a:gd name="T18" fmla="*/ 71 w 77"/>
              <a:gd name="T19" fmla="*/ 61 h 78"/>
              <a:gd name="T20" fmla="*/ 57 w 77"/>
              <a:gd name="T21" fmla="*/ 71 h 78"/>
              <a:gd name="T22" fmla="*/ 51 w 77"/>
              <a:gd name="T23" fmla="*/ 68 h 78"/>
              <a:gd name="T24" fmla="*/ 45 w 77"/>
              <a:gd name="T25" fmla="*/ 78 h 78"/>
              <a:gd name="T26" fmla="*/ 29 w 77"/>
              <a:gd name="T27" fmla="*/ 75 h 78"/>
              <a:gd name="T28" fmla="*/ 26 w 77"/>
              <a:gd name="T29" fmla="*/ 68 h 78"/>
              <a:gd name="T30" fmla="*/ 24 w 77"/>
              <a:gd name="T31" fmla="*/ 67 h 78"/>
              <a:gd name="T32" fmla="*/ 16 w 77"/>
              <a:gd name="T33" fmla="*/ 71 h 78"/>
              <a:gd name="T34" fmla="*/ 6 w 77"/>
              <a:gd name="T35" fmla="*/ 57 h 78"/>
              <a:gd name="T36" fmla="*/ 8 w 77"/>
              <a:gd name="T37" fmla="*/ 48 h 78"/>
              <a:gd name="T38" fmla="*/ 0 w 77"/>
              <a:gd name="T39" fmla="*/ 45 h 78"/>
              <a:gd name="T40" fmla="*/ 8 w 77"/>
              <a:gd name="T41" fmla="*/ 29 h 78"/>
              <a:gd name="T42" fmla="*/ 6 w 77"/>
              <a:gd name="T43" fmla="*/ 20 h 78"/>
              <a:gd name="T44" fmla="*/ 6 w 77"/>
              <a:gd name="T45" fmla="*/ 16 h 78"/>
              <a:gd name="T46" fmla="*/ 24 w 77"/>
              <a:gd name="T47" fmla="*/ 10 h 78"/>
              <a:gd name="T48" fmla="*/ 32 w 77"/>
              <a:gd name="T49" fmla="*/ 0 h 78"/>
              <a:gd name="T50" fmla="*/ 48 w 77"/>
              <a:gd name="T51" fmla="*/ 3 h 78"/>
              <a:gd name="T52" fmla="*/ 48 w 77"/>
              <a:gd name="T53" fmla="*/ 15 h 78"/>
              <a:gd name="T54" fmla="*/ 42 w 77"/>
              <a:gd name="T55" fmla="*/ 11 h 78"/>
              <a:gd name="T56" fmla="*/ 35 w 77"/>
              <a:gd name="T57" fmla="*/ 11 h 78"/>
              <a:gd name="T58" fmla="*/ 25 w 77"/>
              <a:gd name="T59" fmla="*/ 17 h 78"/>
              <a:gd name="T60" fmla="*/ 13 w 77"/>
              <a:gd name="T61" fmla="*/ 18 h 78"/>
              <a:gd name="T62" fmla="*/ 14 w 77"/>
              <a:gd name="T63" fmla="*/ 29 h 78"/>
              <a:gd name="T64" fmla="*/ 6 w 77"/>
              <a:gd name="T65" fmla="*/ 35 h 78"/>
              <a:gd name="T66" fmla="*/ 13 w 77"/>
              <a:gd name="T67" fmla="*/ 45 h 78"/>
              <a:gd name="T68" fmla="*/ 16 w 77"/>
              <a:gd name="T69" fmla="*/ 56 h 78"/>
              <a:gd name="T70" fmla="*/ 21 w 77"/>
              <a:gd name="T71" fmla="*/ 61 h 78"/>
              <a:gd name="T72" fmla="*/ 32 w 77"/>
              <a:gd name="T73" fmla="*/ 64 h 78"/>
              <a:gd name="T74" fmla="*/ 42 w 77"/>
              <a:gd name="T75" fmla="*/ 72 h 78"/>
              <a:gd name="T76" fmla="*/ 44 w 77"/>
              <a:gd name="T77" fmla="*/ 64 h 78"/>
              <a:gd name="T78" fmla="*/ 52 w 77"/>
              <a:gd name="T79" fmla="*/ 61 h 78"/>
              <a:gd name="T80" fmla="*/ 64 w 77"/>
              <a:gd name="T81" fmla="*/ 59 h 78"/>
              <a:gd name="T82" fmla="*/ 63 w 77"/>
              <a:gd name="T83" fmla="*/ 49 h 78"/>
              <a:gd name="T84" fmla="*/ 71 w 77"/>
              <a:gd name="T85" fmla="*/ 42 h 78"/>
              <a:gd name="T86" fmla="*/ 64 w 77"/>
              <a:gd name="T87" fmla="*/ 33 h 78"/>
              <a:gd name="T88" fmla="*/ 61 w 77"/>
              <a:gd name="T89" fmla="*/ 21 h 78"/>
              <a:gd name="T90" fmla="*/ 56 w 77"/>
              <a:gd name="T91" fmla="*/ 16 h 78"/>
              <a:gd name="T92" fmla="*/ 39 w 77"/>
              <a:gd name="T93" fmla="*/ 24 h 78"/>
              <a:gd name="T94" fmla="*/ 39 w 77"/>
              <a:gd name="T95"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8">
                <a:moveTo>
                  <a:pt x="39" y="20"/>
                </a:moveTo>
                <a:cubicBezTo>
                  <a:pt x="49" y="20"/>
                  <a:pt x="57" y="29"/>
                  <a:pt x="57" y="39"/>
                </a:cubicBezTo>
                <a:cubicBezTo>
                  <a:pt x="57" y="49"/>
                  <a:pt x="49" y="57"/>
                  <a:pt x="39" y="57"/>
                </a:cubicBezTo>
                <a:cubicBezTo>
                  <a:pt x="28" y="57"/>
                  <a:pt x="20" y="49"/>
                  <a:pt x="20" y="39"/>
                </a:cubicBezTo>
                <a:cubicBezTo>
                  <a:pt x="20" y="29"/>
                  <a:pt x="28" y="20"/>
                  <a:pt x="39" y="20"/>
                </a:cubicBezTo>
                <a:close/>
                <a:moveTo>
                  <a:pt x="48" y="8"/>
                </a:moveTo>
                <a:cubicBezTo>
                  <a:pt x="48" y="8"/>
                  <a:pt x="48" y="8"/>
                  <a:pt x="48" y="8"/>
                </a:cubicBezTo>
                <a:cubicBezTo>
                  <a:pt x="49" y="9"/>
                  <a:pt x="50" y="9"/>
                  <a:pt x="51" y="9"/>
                </a:cubicBezTo>
                <a:cubicBezTo>
                  <a:pt x="52" y="10"/>
                  <a:pt x="52" y="10"/>
                  <a:pt x="53" y="10"/>
                </a:cubicBezTo>
                <a:cubicBezTo>
                  <a:pt x="57" y="7"/>
                  <a:pt x="57" y="7"/>
                  <a:pt x="57" y="7"/>
                </a:cubicBezTo>
                <a:cubicBezTo>
                  <a:pt x="58" y="5"/>
                  <a:pt x="60" y="5"/>
                  <a:pt x="61" y="7"/>
                </a:cubicBezTo>
                <a:cubicBezTo>
                  <a:pt x="61" y="7"/>
                  <a:pt x="61" y="7"/>
                  <a:pt x="61" y="7"/>
                </a:cubicBezTo>
                <a:cubicBezTo>
                  <a:pt x="61" y="7"/>
                  <a:pt x="61" y="7"/>
                  <a:pt x="61" y="7"/>
                </a:cubicBezTo>
                <a:cubicBezTo>
                  <a:pt x="71" y="16"/>
                  <a:pt x="71" y="16"/>
                  <a:pt x="71" y="16"/>
                </a:cubicBezTo>
                <a:cubicBezTo>
                  <a:pt x="72" y="17"/>
                  <a:pt x="72" y="19"/>
                  <a:pt x="71" y="20"/>
                </a:cubicBezTo>
                <a:cubicBezTo>
                  <a:pt x="67" y="24"/>
                  <a:pt x="67" y="24"/>
                  <a:pt x="67" y="24"/>
                </a:cubicBezTo>
                <a:cubicBezTo>
                  <a:pt x="67" y="25"/>
                  <a:pt x="68" y="26"/>
                  <a:pt x="68" y="26"/>
                </a:cubicBezTo>
                <a:cubicBezTo>
                  <a:pt x="68" y="27"/>
                  <a:pt x="69" y="28"/>
                  <a:pt x="69" y="29"/>
                </a:cubicBezTo>
                <a:cubicBezTo>
                  <a:pt x="74" y="29"/>
                  <a:pt x="74" y="29"/>
                  <a:pt x="74" y="29"/>
                </a:cubicBezTo>
                <a:cubicBezTo>
                  <a:pt x="76" y="29"/>
                  <a:pt x="77" y="30"/>
                  <a:pt x="77" y="32"/>
                </a:cubicBezTo>
                <a:cubicBezTo>
                  <a:pt x="77" y="32"/>
                  <a:pt x="77" y="32"/>
                  <a:pt x="77" y="32"/>
                </a:cubicBezTo>
                <a:cubicBezTo>
                  <a:pt x="77" y="45"/>
                  <a:pt x="77" y="45"/>
                  <a:pt x="77" y="45"/>
                </a:cubicBezTo>
                <a:cubicBezTo>
                  <a:pt x="77" y="47"/>
                  <a:pt x="76" y="48"/>
                  <a:pt x="74" y="48"/>
                </a:cubicBezTo>
                <a:cubicBezTo>
                  <a:pt x="74" y="48"/>
                  <a:pt x="74" y="48"/>
                  <a:pt x="74" y="48"/>
                </a:cubicBezTo>
                <a:cubicBezTo>
                  <a:pt x="69" y="48"/>
                  <a:pt x="69" y="48"/>
                  <a:pt x="69" y="48"/>
                </a:cubicBezTo>
                <a:cubicBezTo>
                  <a:pt x="69" y="49"/>
                  <a:pt x="68" y="50"/>
                  <a:pt x="68" y="51"/>
                </a:cubicBezTo>
                <a:cubicBezTo>
                  <a:pt x="68" y="52"/>
                  <a:pt x="67" y="53"/>
                  <a:pt x="67" y="53"/>
                </a:cubicBezTo>
                <a:cubicBezTo>
                  <a:pt x="71" y="57"/>
                  <a:pt x="71" y="57"/>
                  <a:pt x="71" y="57"/>
                </a:cubicBezTo>
                <a:cubicBezTo>
                  <a:pt x="72" y="58"/>
                  <a:pt x="72" y="60"/>
                  <a:pt x="71" y="61"/>
                </a:cubicBezTo>
                <a:cubicBezTo>
                  <a:pt x="71" y="61"/>
                  <a:pt x="71" y="61"/>
                  <a:pt x="71" y="61"/>
                </a:cubicBezTo>
                <a:cubicBezTo>
                  <a:pt x="71" y="61"/>
                  <a:pt x="71" y="61"/>
                  <a:pt x="71" y="61"/>
                </a:cubicBezTo>
                <a:cubicBezTo>
                  <a:pt x="61" y="71"/>
                  <a:pt x="61" y="71"/>
                  <a:pt x="61" y="71"/>
                </a:cubicBezTo>
                <a:cubicBezTo>
                  <a:pt x="60" y="72"/>
                  <a:pt x="58" y="72"/>
                  <a:pt x="57" y="71"/>
                </a:cubicBezTo>
                <a:cubicBezTo>
                  <a:pt x="53" y="67"/>
                  <a:pt x="53" y="67"/>
                  <a:pt x="53" y="67"/>
                </a:cubicBezTo>
                <a:cubicBezTo>
                  <a:pt x="52" y="68"/>
                  <a:pt x="52" y="68"/>
                  <a:pt x="51" y="68"/>
                </a:cubicBezTo>
                <a:cubicBezTo>
                  <a:pt x="51" y="68"/>
                  <a:pt x="51" y="68"/>
                  <a:pt x="51" y="68"/>
                </a:cubicBezTo>
                <a:cubicBezTo>
                  <a:pt x="50" y="69"/>
                  <a:pt x="49" y="69"/>
                  <a:pt x="48" y="69"/>
                </a:cubicBezTo>
                <a:cubicBezTo>
                  <a:pt x="48" y="75"/>
                  <a:pt x="48" y="75"/>
                  <a:pt x="48" y="75"/>
                </a:cubicBezTo>
                <a:cubicBezTo>
                  <a:pt x="48" y="76"/>
                  <a:pt x="47" y="78"/>
                  <a:pt x="45" y="78"/>
                </a:cubicBezTo>
                <a:cubicBezTo>
                  <a:pt x="45" y="77"/>
                  <a:pt x="45" y="77"/>
                  <a:pt x="45" y="77"/>
                </a:cubicBezTo>
                <a:cubicBezTo>
                  <a:pt x="32" y="77"/>
                  <a:pt x="32" y="77"/>
                  <a:pt x="32" y="77"/>
                </a:cubicBezTo>
                <a:cubicBezTo>
                  <a:pt x="30" y="77"/>
                  <a:pt x="29" y="76"/>
                  <a:pt x="29" y="75"/>
                </a:cubicBezTo>
                <a:cubicBezTo>
                  <a:pt x="29" y="75"/>
                  <a:pt x="29" y="75"/>
                  <a:pt x="29" y="75"/>
                </a:cubicBezTo>
                <a:cubicBezTo>
                  <a:pt x="29" y="69"/>
                  <a:pt x="29" y="69"/>
                  <a:pt x="29" y="69"/>
                </a:cubicBezTo>
                <a:cubicBezTo>
                  <a:pt x="28" y="69"/>
                  <a:pt x="27" y="69"/>
                  <a:pt x="26" y="68"/>
                </a:cubicBezTo>
                <a:cubicBezTo>
                  <a:pt x="26" y="68"/>
                  <a:pt x="26" y="68"/>
                  <a:pt x="26" y="68"/>
                </a:cubicBezTo>
                <a:cubicBezTo>
                  <a:pt x="26" y="68"/>
                  <a:pt x="26" y="68"/>
                  <a:pt x="26" y="68"/>
                </a:cubicBezTo>
                <a:cubicBezTo>
                  <a:pt x="25" y="68"/>
                  <a:pt x="25" y="67"/>
                  <a:pt x="24" y="67"/>
                </a:cubicBezTo>
                <a:cubicBezTo>
                  <a:pt x="20" y="71"/>
                  <a:pt x="20" y="71"/>
                  <a:pt x="20" y="71"/>
                </a:cubicBezTo>
                <a:cubicBezTo>
                  <a:pt x="19" y="72"/>
                  <a:pt x="17" y="72"/>
                  <a:pt x="16" y="71"/>
                </a:cubicBezTo>
                <a:cubicBezTo>
                  <a:pt x="16" y="71"/>
                  <a:pt x="16" y="71"/>
                  <a:pt x="16" y="71"/>
                </a:cubicBezTo>
                <a:cubicBezTo>
                  <a:pt x="16" y="71"/>
                  <a:pt x="16" y="71"/>
                  <a:pt x="16" y="71"/>
                </a:cubicBezTo>
                <a:cubicBezTo>
                  <a:pt x="6" y="61"/>
                  <a:pt x="6" y="61"/>
                  <a:pt x="6" y="61"/>
                </a:cubicBezTo>
                <a:cubicBezTo>
                  <a:pt x="5" y="60"/>
                  <a:pt x="5" y="58"/>
                  <a:pt x="6" y="57"/>
                </a:cubicBezTo>
                <a:cubicBezTo>
                  <a:pt x="10" y="53"/>
                  <a:pt x="10" y="53"/>
                  <a:pt x="10" y="53"/>
                </a:cubicBezTo>
                <a:cubicBezTo>
                  <a:pt x="10" y="53"/>
                  <a:pt x="9" y="52"/>
                  <a:pt x="9" y="51"/>
                </a:cubicBezTo>
                <a:cubicBezTo>
                  <a:pt x="9" y="50"/>
                  <a:pt x="8" y="49"/>
                  <a:pt x="8" y="48"/>
                </a:cubicBezTo>
                <a:cubicBezTo>
                  <a:pt x="3" y="48"/>
                  <a:pt x="3" y="48"/>
                  <a:pt x="3" y="48"/>
                </a:cubicBezTo>
                <a:cubicBezTo>
                  <a:pt x="1" y="48"/>
                  <a:pt x="0" y="47"/>
                  <a:pt x="0" y="45"/>
                </a:cubicBezTo>
                <a:cubicBezTo>
                  <a:pt x="0" y="45"/>
                  <a:pt x="0" y="45"/>
                  <a:pt x="0" y="45"/>
                </a:cubicBezTo>
                <a:cubicBezTo>
                  <a:pt x="0" y="32"/>
                  <a:pt x="0" y="32"/>
                  <a:pt x="0" y="32"/>
                </a:cubicBezTo>
                <a:cubicBezTo>
                  <a:pt x="0" y="30"/>
                  <a:pt x="1" y="29"/>
                  <a:pt x="3" y="29"/>
                </a:cubicBezTo>
                <a:cubicBezTo>
                  <a:pt x="8" y="29"/>
                  <a:pt x="8" y="29"/>
                  <a:pt x="8" y="29"/>
                </a:cubicBezTo>
                <a:cubicBezTo>
                  <a:pt x="8" y="28"/>
                  <a:pt x="9" y="27"/>
                  <a:pt x="9" y="26"/>
                </a:cubicBezTo>
                <a:cubicBezTo>
                  <a:pt x="9" y="26"/>
                  <a:pt x="10" y="25"/>
                  <a:pt x="10" y="24"/>
                </a:cubicBezTo>
                <a:cubicBezTo>
                  <a:pt x="6" y="20"/>
                  <a:pt x="6" y="20"/>
                  <a:pt x="6" y="20"/>
                </a:cubicBezTo>
                <a:cubicBezTo>
                  <a:pt x="5" y="19"/>
                  <a:pt x="5" y="17"/>
                  <a:pt x="6" y="16"/>
                </a:cubicBezTo>
                <a:cubicBezTo>
                  <a:pt x="6" y="16"/>
                  <a:pt x="6" y="16"/>
                  <a:pt x="6" y="16"/>
                </a:cubicBezTo>
                <a:cubicBezTo>
                  <a:pt x="6" y="16"/>
                  <a:pt x="6" y="16"/>
                  <a:pt x="6" y="16"/>
                </a:cubicBezTo>
                <a:cubicBezTo>
                  <a:pt x="16" y="7"/>
                  <a:pt x="16" y="7"/>
                  <a:pt x="16" y="7"/>
                </a:cubicBezTo>
                <a:cubicBezTo>
                  <a:pt x="17" y="5"/>
                  <a:pt x="19" y="5"/>
                  <a:pt x="20" y="7"/>
                </a:cubicBezTo>
                <a:cubicBezTo>
                  <a:pt x="24" y="10"/>
                  <a:pt x="24" y="10"/>
                  <a:pt x="24" y="10"/>
                </a:cubicBezTo>
                <a:cubicBezTo>
                  <a:pt x="25" y="10"/>
                  <a:pt x="27" y="9"/>
                  <a:pt x="29" y="8"/>
                </a:cubicBezTo>
                <a:cubicBezTo>
                  <a:pt x="29" y="3"/>
                  <a:pt x="29" y="3"/>
                  <a:pt x="29" y="3"/>
                </a:cubicBezTo>
                <a:cubicBezTo>
                  <a:pt x="29" y="1"/>
                  <a:pt x="30" y="0"/>
                  <a:pt x="32" y="0"/>
                </a:cubicBezTo>
                <a:cubicBezTo>
                  <a:pt x="32" y="0"/>
                  <a:pt x="32" y="0"/>
                  <a:pt x="32" y="0"/>
                </a:cubicBezTo>
                <a:cubicBezTo>
                  <a:pt x="45" y="0"/>
                  <a:pt x="45" y="0"/>
                  <a:pt x="45" y="0"/>
                </a:cubicBezTo>
                <a:cubicBezTo>
                  <a:pt x="47" y="0"/>
                  <a:pt x="48" y="1"/>
                  <a:pt x="48" y="3"/>
                </a:cubicBezTo>
                <a:cubicBezTo>
                  <a:pt x="48" y="3"/>
                  <a:pt x="48" y="3"/>
                  <a:pt x="48" y="3"/>
                </a:cubicBezTo>
                <a:cubicBezTo>
                  <a:pt x="48" y="8"/>
                  <a:pt x="48" y="8"/>
                  <a:pt x="48" y="8"/>
                </a:cubicBezTo>
                <a:close/>
                <a:moveTo>
                  <a:pt x="48" y="15"/>
                </a:moveTo>
                <a:cubicBezTo>
                  <a:pt x="48" y="15"/>
                  <a:pt x="48" y="15"/>
                  <a:pt x="48" y="15"/>
                </a:cubicBezTo>
                <a:cubicBezTo>
                  <a:pt x="47" y="14"/>
                  <a:pt x="46" y="14"/>
                  <a:pt x="45" y="13"/>
                </a:cubicBezTo>
                <a:cubicBezTo>
                  <a:pt x="43" y="13"/>
                  <a:pt x="42" y="12"/>
                  <a:pt x="42" y="11"/>
                </a:cubicBezTo>
                <a:cubicBezTo>
                  <a:pt x="42" y="6"/>
                  <a:pt x="42" y="6"/>
                  <a:pt x="42" y="6"/>
                </a:cubicBezTo>
                <a:cubicBezTo>
                  <a:pt x="35" y="6"/>
                  <a:pt x="35" y="6"/>
                  <a:pt x="35" y="6"/>
                </a:cubicBezTo>
                <a:cubicBezTo>
                  <a:pt x="35" y="11"/>
                  <a:pt x="35" y="11"/>
                  <a:pt x="35" y="11"/>
                </a:cubicBezTo>
                <a:cubicBezTo>
                  <a:pt x="35" y="12"/>
                  <a:pt x="34" y="13"/>
                  <a:pt x="33" y="13"/>
                </a:cubicBezTo>
                <a:cubicBezTo>
                  <a:pt x="30" y="14"/>
                  <a:pt x="27" y="15"/>
                  <a:pt x="25" y="17"/>
                </a:cubicBezTo>
                <a:cubicBezTo>
                  <a:pt x="25" y="17"/>
                  <a:pt x="25" y="17"/>
                  <a:pt x="25" y="17"/>
                </a:cubicBezTo>
                <a:cubicBezTo>
                  <a:pt x="24" y="17"/>
                  <a:pt x="22" y="17"/>
                  <a:pt x="21" y="16"/>
                </a:cubicBezTo>
                <a:cubicBezTo>
                  <a:pt x="18" y="13"/>
                  <a:pt x="18" y="13"/>
                  <a:pt x="18" y="13"/>
                </a:cubicBezTo>
                <a:cubicBezTo>
                  <a:pt x="13" y="18"/>
                  <a:pt x="13" y="18"/>
                  <a:pt x="13" y="18"/>
                </a:cubicBezTo>
                <a:cubicBezTo>
                  <a:pt x="16" y="21"/>
                  <a:pt x="16" y="21"/>
                  <a:pt x="16" y="21"/>
                </a:cubicBezTo>
                <a:cubicBezTo>
                  <a:pt x="17" y="22"/>
                  <a:pt x="17" y="24"/>
                  <a:pt x="16" y="25"/>
                </a:cubicBezTo>
                <a:cubicBezTo>
                  <a:pt x="16" y="26"/>
                  <a:pt x="15" y="27"/>
                  <a:pt x="14" y="29"/>
                </a:cubicBezTo>
                <a:cubicBezTo>
                  <a:pt x="14" y="30"/>
                  <a:pt x="14" y="31"/>
                  <a:pt x="13" y="33"/>
                </a:cubicBezTo>
                <a:cubicBezTo>
                  <a:pt x="13" y="34"/>
                  <a:pt x="12" y="35"/>
                  <a:pt x="10" y="35"/>
                </a:cubicBezTo>
                <a:cubicBezTo>
                  <a:pt x="6" y="35"/>
                  <a:pt x="6" y="35"/>
                  <a:pt x="6" y="35"/>
                </a:cubicBezTo>
                <a:cubicBezTo>
                  <a:pt x="6" y="42"/>
                  <a:pt x="6" y="42"/>
                  <a:pt x="6" y="42"/>
                </a:cubicBezTo>
                <a:cubicBezTo>
                  <a:pt x="10" y="42"/>
                  <a:pt x="10" y="42"/>
                  <a:pt x="10" y="42"/>
                </a:cubicBezTo>
                <a:cubicBezTo>
                  <a:pt x="12" y="42"/>
                  <a:pt x="13" y="43"/>
                  <a:pt x="13" y="45"/>
                </a:cubicBezTo>
                <a:cubicBezTo>
                  <a:pt x="13" y="46"/>
                  <a:pt x="14" y="47"/>
                  <a:pt x="14" y="49"/>
                </a:cubicBezTo>
                <a:cubicBezTo>
                  <a:pt x="15" y="50"/>
                  <a:pt x="16" y="51"/>
                  <a:pt x="16" y="52"/>
                </a:cubicBezTo>
                <a:cubicBezTo>
                  <a:pt x="17" y="54"/>
                  <a:pt x="17" y="55"/>
                  <a:pt x="16" y="56"/>
                </a:cubicBezTo>
                <a:cubicBezTo>
                  <a:pt x="13" y="59"/>
                  <a:pt x="13" y="59"/>
                  <a:pt x="13" y="59"/>
                </a:cubicBezTo>
                <a:cubicBezTo>
                  <a:pt x="18" y="64"/>
                  <a:pt x="18" y="64"/>
                  <a:pt x="18" y="64"/>
                </a:cubicBezTo>
                <a:cubicBezTo>
                  <a:pt x="21" y="61"/>
                  <a:pt x="21" y="61"/>
                  <a:pt x="21" y="61"/>
                </a:cubicBezTo>
                <a:cubicBezTo>
                  <a:pt x="22" y="60"/>
                  <a:pt x="24" y="60"/>
                  <a:pt x="25" y="61"/>
                </a:cubicBezTo>
                <a:cubicBezTo>
                  <a:pt x="26" y="62"/>
                  <a:pt x="27" y="62"/>
                  <a:pt x="29" y="63"/>
                </a:cubicBezTo>
                <a:cubicBezTo>
                  <a:pt x="30" y="63"/>
                  <a:pt x="31" y="64"/>
                  <a:pt x="32" y="64"/>
                </a:cubicBezTo>
                <a:cubicBezTo>
                  <a:pt x="34" y="64"/>
                  <a:pt x="35" y="66"/>
                  <a:pt x="35" y="67"/>
                </a:cubicBezTo>
                <a:cubicBezTo>
                  <a:pt x="35" y="72"/>
                  <a:pt x="35" y="72"/>
                  <a:pt x="35" y="72"/>
                </a:cubicBezTo>
                <a:cubicBezTo>
                  <a:pt x="42" y="72"/>
                  <a:pt x="42" y="72"/>
                  <a:pt x="42" y="72"/>
                </a:cubicBezTo>
                <a:cubicBezTo>
                  <a:pt x="42" y="67"/>
                  <a:pt x="42" y="67"/>
                  <a:pt x="42" y="67"/>
                </a:cubicBezTo>
                <a:cubicBezTo>
                  <a:pt x="42" y="67"/>
                  <a:pt x="42" y="67"/>
                  <a:pt x="42" y="67"/>
                </a:cubicBezTo>
                <a:cubicBezTo>
                  <a:pt x="42" y="66"/>
                  <a:pt x="43" y="64"/>
                  <a:pt x="44" y="64"/>
                </a:cubicBezTo>
                <a:cubicBezTo>
                  <a:pt x="46" y="64"/>
                  <a:pt x="47" y="63"/>
                  <a:pt x="48" y="63"/>
                </a:cubicBezTo>
                <a:cubicBezTo>
                  <a:pt x="48" y="63"/>
                  <a:pt x="48" y="63"/>
                  <a:pt x="48" y="63"/>
                </a:cubicBezTo>
                <a:cubicBezTo>
                  <a:pt x="50" y="62"/>
                  <a:pt x="51" y="62"/>
                  <a:pt x="52" y="61"/>
                </a:cubicBezTo>
                <a:cubicBezTo>
                  <a:pt x="53" y="60"/>
                  <a:pt x="55" y="60"/>
                  <a:pt x="56" y="61"/>
                </a:cubicBezTo>
                <a:cubicBezTo>
                  <a:pt x="59" y="64"/>
                  <a:pt x="59" y="64"/>
                  <a:pt x="59" y="64"/>
                </a:cubicBezTo>
                <a:cubicBezTo>
                  <a:pt x="64" y="59"/>
                  <a:pt x="64" y="59"/>
                  <a:pt x="64" y="59"/>
                </a:cubicBezTo>
                <a:cubicBezTo>
                  <a:pt x="61" y="56"/>
                  <a:pt x="61" y="56"/>
                  <a:pt x="61" y="56"/>
                </a:cubicBezTo>
                <a:cubicBezTo>
                  <a:pt x="60" y="55"/>
                  <a:pt x="60" y="54"/>
                  <a:pt x="61" y="52"/>
                </a:cubicBezTo>
                <a:cubicBezTo>
                  <a:pt x="61" y="51"/>
                  <a:pt x="62" y="50"/>
                  <a:pt x="63" y="49"/>
                </a:cubicBezTo>
                <a:cubicBezTo>
                  <a:pt x="63" y="47"/>
                  <a:pt x="64" y="46"/>
                  <a:pt x="64" y="45"/>
                </a:cubicBezTo>
                <a:cubicBezTo>
                  <a:pt x="64" y="43"/>
                  <a:pt x="65" y="42"/>
                  <a:pt x="67" y="42"/>
                </a:cubicBezTo>
                <a:cubicBezTo>
                  <a:pt x="71" y="42"/>
                  <a:pt x="71" y="42"/>
                  <a:pt x="71" y="42"/>
                </a:cubicBezTo>
                <a:cubicBezTo>
                  <a:pt x="71" y="35"/>
                  <a:pt x="71" y="35"/>
                  <a:pt x="71" y="35"/>
                </a:cubicBezTo>
                <a:cubicBezTo>
                  <a:pt x="67" y="35"/>
                  <a:pt x="67" y="35"/>
                  <a:pt x="67" y="35"/>
                </a:cubicBezTo>
                <a:cubicBezTo>
                  <a:pt x="65" y="35"/>
                  <a:pt x="64" y="34"/>
                  <a:pt x="64" y="33"/>
                </a:cubicBezTo>
                <a:cubicBezTo>
                  <a:pt x="64" y="31"/>
                  <a:pt x="63" y="30"/>
                  <a:pt x="63" y="29"/>
                </a:cubicBezTo>
                <a:cubicBezTo>
                  <a:pt x="62" y="27"/>
                  <a:pt x="61" y="26"/>
                  <a:pt x="61" y="25"/>
                </a:cubicBezTo>
                <a:cubicBezTo>
                  <a:pt x="60" y="24"/>
                  <a:pt x="60" y="22"/>
                  <a:pt x="61" y="21"/>
                </a:cubicBezTo>
                <a:cubicBezTo>
                  <a:pt x="64" y="18"/>
                  <a:pt x="64" y="18"/>
                  <a:pt x="64" y="18"/>
                </a:cubicBezTo>
                <a:cubicBezTo>
                  <a:pt x="59" y="13"/>
                  <a:pt x="59" y="13"/>
                  <a:pt x="59" y="13"/>
                </a:cubicBezTo>
                <a:cubicBezTo>
                  <a:pt x="56" y="16"/>
                  <a:pt x="56" y="16"/>
                  <a:pt x="56" y="16"/>
                </a:cubicBezTo>
                <a:cubicBezTo>
                  <a:pt x="55" y="17"/>
                  <a:pt x="53" y="17"/>
                  <a:pt x="52" y="17"/>
                </a:cubicBezTo>
                <a:cubicBezTo>
                  <a:pt x="51" y="16"/>
                  <a:pt x="50" y="15"/>
                  <a:pt x="48" y="15"/>
                </a:cubicBezTo>
                <a:close/>
                <a:moveTo>
                  <a:pt x="39" y="24"/>
                </a:moveTo>
                <a:cubicBezTo>
                  <a:pt x="39" y="24"/>
                  <a:pt x="39" y="24"/>
                  <a:pt x="39" y="24"/>
                </a:cubicBezTo>
                <a:cubicBezTo>
                  <a:pt x="30" y="24"/>
                  <a:pt x="24" y="31"/>
                  <a:pt x="24" y="39"/>
                </a:cubicBezTo>
                <a:cubicBezTo>
                  <a:pt x="24" y="47"/>
                  <a:pt x="30" y="54"/>
                  <a:pt x="39" y="54"/>
                </a:cubicBezTo>
                <a:cubicBezTo>
                  <a:pt x="47" y="54"/>
                  <a:pt x="53" y="47"/>
                  <a:pt x="53" y="39"/>
                </a:cubicBezTo>
                <a:cubicBezTo>
                  <a:pt x="53" y="31"/>
                  <a:pt x="47" y="24"/>
                  <a:pt x="39" y="24"/>
                </a:cubicBezTo>
                <a:close/>
              </a:path>
            </a:pathLst>
          </a:custGeom>
          <a:solidFill>
            <a:schemeClr val="accent3"/>
          </a:solidFill>
          <a:ln>
            <a:noFill/>
          </a:ln>
        </p:spPr>
        <p:txBody>
          <a:bodyPr/>
          <a:lstStyle/>
          <a:p>
            <a:endParaRPr lang="zh-CN" altLang="en-US"/>
          </a:p>
        </p:txBody>
      </p:sp>
      <p:sp>
        <p:nvSpPr>
          <p:cNvPr id="32" name="Rectangle 36">
            <a:extLst>
              <a:ext uri="{FF2B5EF4-FFF2-40B4-BE49-F238E27FC236}">
                <a16:creationId xmlns:a16="http://schemas.microsoft.com/office/drawing/2014/main" id="{A113D62C-49C1-644E-8166-753E7E008BAF}"/>
              </a:ext>
            </a:extLst>
          </p:cNvPr>
          <p:cNvSpPr>
            <a:spLocks noChangeArrowheads="1"/>
          </p:cNvSpPr>
          <p:nvPr/>
        </p:nvSpPr>
        <p:spPr bwMode="auto">
          <a:xfrm>
            <a:off x="409251" y="1453718"/>
            <a:ext cx="727075" cy="29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游客</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33" name="Rectangle 37">
            <a:extLst>
              <a:ext uri="{FF2B5EF4-FFF2-40B4-BE49-F238E27FC236}">
                <a16:creationId xmlns:a16="http://schemas.microsoft.com/office/drawing/2014/main" id="{835A1529-6C3D-2955-443C-623F5B095DCD}"/>
              </a:ext>
            </a:extLst>
          </p:cNvPr>
          <p:cNvSpPr>
            <a:spLocks noChangeArrowheads="1"/>
          </p:cNvSpPr>
          <p:nvPr/>
        </p:nvSpPr>
        <p:spPr bwMode="auto">
          <a:xfrm>
            <a:off x="1861815" y="1453718"/>
            <a:ext cx="800219" cy="29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专业厨师</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34" name="Rectangle 38">
            <a:extLst>
              <a:ext uri="{FF2B5EF4-FFF2-40B4-BE49-F238E27FC236}">
                <a16:creationId xmlns:a16="http://schemas.microsoft.com/office/drawing/2014/main" id="{54DADF8F-4BD7-FFB9-C6F1-090B7427D503}"/>
              </a:ext>
            </a:extLst>
          </p:cNvPr>
          <p:cNvSpPr>
            <a:spLocks noChangeArrowheads="1"/>
          </p:cNvSpPr>
          <p:nvPr/>
        </p:nvSpPr>
        <p:spPr bwMode="auto">
          <a:xfrm>
            <a:off x="2963451" y="1453718"/>
            <a:ext cx="800219" cy="29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添加标题</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35" name="Rectangle 39">
            <a:extLst>
              <a:ext uri="{FF2B5EF4-FFF2-40B4-BE49-F238E27FC236}">
                <a16:creationId xmlns:a16="http://schemas.microsoft.com/office/drawing/2014/main" id="{5D02B647-72D9-A23A-8563-CC802937C5F4}"/>
              </a:ext>
            </a:extLst>
          </p:cNvPr>
          <p:cNvSpPr>
            <a:spLocks noChangeArrowheads="1"/>
          </p:cNvSpPr>
          <p:nvPr/>
        </p:nvSpPr>
        <p:spPr bwMode="auto">
          <a:xfrm>
            <a:off x="1136326" y="3091441"/>
            <a:ext cx="800219" cy="29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注册用户</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36" name="Rectangle 40">
            <a:extLst>
              <a:ext uri="{FF2B5EF4-FFF2-40B4-BE49-F238E27FC236}">
                <a16:creationId xmlns:a16="http://schemas.microsoft.com/office/drawing/2014/main" id="{C0A45DA4-4B93-E139-1D89-530AA107BB81}"/>
              </a:ext>
            </a:extLst>
          </p:cNvPr>
          <p:cNvSpPr>
            <a:spLocks noChangeArrowheads="1"/>
          </p:cNvSpPr>
          <p:nvPr/>
        </p:nvSpPr>
        <p:spPr bwMode="auto">
          <a:xfrm>
            <a:off x="2584126" y="3091441"/>
            <a:ext cx="732483" cy="30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管理员</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37" name="文本框 36">
            <a:extLst>
              <a:ext uri="{FF2B5EF4-FFF2-40B4-BE49-F238E27FC236}">
                <a16:creationId xmlns:a16="http://schemas.microsoft.com/office/drawing/2014/main" id="{1521AFE6-92D7-489A-1F48-FE5121C6B95A}"/>
              </a:ext>
            </a:extLst>
          </p:cNvPr>
          <p:cNvSpPr txBox="1"/>
          <p:nvPr/>
        </p:nvSpPr>
        <p:spPr>
          <a:xfrm>
            <a:off x="-143692" y="3870457"/>
            <a:ext cx="9019903" cy="1649169"/>
          </a:xfrm>
          <a:prstGeom prst="rect">
            <a:avLst/>
          </a:prstGeom>
          <a:noFill/>
        </p:spPr>
        <p:txBody>
          <a:bodyPr wrap="square" rtlCol="0">
            <a:spAutoFit/>
          </a:bodyPr>
          <a:lstStyle/>
          <a:p>
            <a:pPr indent="266700" algn="just">
              <a:spcBef>
                <a:spcPts val="500"/>
              </a:spcBef>
              <a:spcAft>
                <a:spcPts val="500"/>
              </a:spcAft>
            </a:pPr>
            <a:r>
              <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游客：未注册用户，可以浏览系统内的公开内容，如菜谱列表和菜谱详情页，但不能进行互动操作。</a:t>
            </a:r>
          </a:p>
          <a:p>
            <a:pPr indent="266700" algn="just">
              <a:spcBef>
                <a:spcPts val="500"/>
              </a:spcBef>
              <a:spcAft>
                <a:spcPts val="500"/>
              </a:spcAft>
            </a:pPr>
            <a:r>
              <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注册用户：拥有完整的系统权限，包括收藏、评论、上传菜谱等功能，能够定制个性化的饮食计划。</a:t>
            </a:r>
          </a:p>
          <a:p>
            <a:pPr indent="266700" algn="just">
              <a:spcBef>
                <a:spcPts val="500"/>
              </a:spcBef>
              <a:spcAft>
                <a:spcPts val="500"/>
              </a:spcAft>
            </a:pPr>
            <a:r>
              <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专业厨师：经过身份认证的高级用户，除了注册用户的功能外，还可以发布更多的高级菜谱内容，并获得额外的社区互动权限。</a:t>
            </a:r>
          </a:p>
          <a:p>
            <a:pPr indent="266700" algn="just">
              <a:spcBef>
                <a:spcPts val="500"/>
              </a:spcBef>
              <a:spcAft>
                <a:spcPts val="500"/>
              </a:spcAft>
            </a:pPr>
            <a:r>
              <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管理员：对系统拥有最高权限，负责用户管理、内容审核、系统维护等操作</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1"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0-#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300" fill="hold"/>
                                        <p:tgtEl>
                                          <p:spTgt spid="18"/>
                                        </p:tgtEl>
                                        <p:attrNameLst>
                                          <p:attrName>ppt_w</p:attrName>
                                        </p:attrNameLst>
                                      </p:cBhvr>
                                      <p:tavLst>
                                        <p:tav tm="0">
                                          <p:val>
                                            <p:fltVal val="0"/>
                                          </p:val>
                                        </p:tav>
                                        <p:tav tm="100000">
                                          <p:val>
                                            <p:strVal val="#ppt_w"/>
                                          </p:val>
                                        </p:tav>
                                      </p:tavLst>
                                    </p:anim>
                                    <p:anim calcmode="lin" valueType="num">
                                      <p:cBhvr>
                                        <p:cTn id="28" dur="300" fill="hold"/>
                                        <p:tgtEl>
                                          <p:spTgt spid="18"/>
                                        </p:tgtEl>
                                        <p:attrNameLst>
                                          <p:attrName>ppt_h</p:attrName>
                                        </p:attrNameLst>
                                      </p:cBhvr>
                                      <p:tavLst>
                                        <p:tav tm="0">
                                          <p:val>
                                            <p:fltVal val="0"/>
                                          </p:val>
                                        </p:tav>
                                        <p:tav tm="100000">
                                          <p:val>
                                            <p:strVal val="#ppt_h"/>
                                          </p:val>
                                        </p:tav>
                                      </p:tavLst>
                                    </p:anim>
                                    <p:animEffect transition="in" filter="fade">
                                      <p:cBhvr>
                                        <p:cTn id="29" dur="300"/>
                                        <p:tgtEl>
                                          <p:spTgt spid="18"/>
                                        </p:tgtEl>
                                      </p:cBhvr>
                                    </p:animEffect>
                                  </p:childTnLst>
                                </p:cTn>
                              </p:par>
                            </p:childTnLst>
                          </p:cTn>
                        </p:par>
                        <p:par>
                          <p:cTn id="30" fill="hold">
                            <p:stCondLst>
                              <p:cond delay="1800"/>
                            </p:stCondLst>
                            <p:childTnLst>
                              <p:par>
                                <p:cTn id="31" presetID="6" presetClass="emph" presetSubtype="0" autoRev="1" fill="hold" grpId="1" nodeType="afterEffect">
                                  <p:stCondLst>
                                    <p:cond delay="0"/>
                                  </p:stCondLst>
                                  <p:childTnLst>
                                    <p:animScale>
                                      <p:cBhvr>
                                        <p:cTn id="32" dur="150" fill="hold"/>
                                        <p:tgtEl>
                                          <p:spTgt spid="18"/>
                                        </p:tgtEl>
                                      </p:cBhvr>
                                      <p:by x="110000" y="110000"/>
                                    </p:animScale>
                                  </p:childTnLst>
                                </p:cTn>
                              </p:par>
                            </p:childTnLst>
                          </p:cTn>
                        </p:par>
                        <p:par>
                          <p:cTn id="33" fill="hold">
                            <p:stCondLst>
                              <p:cond delay="2100"/>
                            </p:stCondLst>
                            <p:childTnLst>
                              <p:par>
                                <p:cTn id="34" presetID="53" presetClass="entr" presetSubtype="16"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300" fill="hold"/>
                                        <p:tgtEl>
                                          <p:spTgt spid="29"/>
                                        </p:tgtEl>
                                        <p:attrNameLst>
                                          <p:attrName>ppt_w</p:attrName>
                                        </p:attrNameLst>
                                      </p:cBhvr>
                                      <p:tavLst>
                                        <p:tav tm="0">
                                          <p:val>
                                            <p:fltVal val="0"/>
                                          </p:val>
                                        </p:tav>
                                        <p:tav tm="100000">
                                          <p:val>
                                            <p:strVal val="#ppt_w"/>
                                          </p:val>
                                        </p:tav>
                                      </p:tavLst>
                                    </p:anim>
                                    <p:anim calcmode="lin" valueType="num">
                                      <p:cBhvr>
                                        <p:cTn id="37" dur="300" fill="hold"/>
                                        <p:tgtEl>
                                          <p:spTgt spid="29"/>
                                        </p:tgtEl>
                                        <p:attrNameLst>
                                          <p:attrName>ppt_h</p:attrName>
                                        </p:attrNameLst>
                                      </p:cBhvr>
                                      <p:tavLst>
                                        <p:tav tm="0">
                                          <p:val>
                                            <p:fltVal val="0"/>
                                          </p:val>
                                        </p:tav>
                                        <p:tav tm="100000">
                                          <p:val>
                                            <p:strVal val="#ppt_h"/>
                                          </p:val>
                                        </p:tav>
                                      </p:tavLst>
                                    </p:anim>
                                    <p:animEffect transition="in" filter="fade">
                                      <p:cBhvr>
                                        <p:cTn id="38" dur="300"/>
                                        <p:tgtEl>
                                          <p:spTgt spid="29"/>
                                        </p:tgtEl>
                                      </p:cBhvr>
                                    </p:animEffect>
                                  </p:childTnLst>
                                </p:cTn>
                              </p:par>
                            </p:childTnLst>
                          </p:cTn>
                        </p:par>
                        <p:par>
                          <p:cTn id="39" fill="hold">
                            <p:stCondLst>
                              <p:cond delay="2400"/>
                            </p:stCondLst>
                            <p:childTnLst>
                              <p:par>
                                <p:cTn id="40" presetID="6" presetClass="emph" presetSubtype="0" autoRev="1" fill="hold" grpId="1" nodeType="afterEffect">
                                  <p:stCondLst>
                                    <p:cond delay="0"/>
                                  </p:stCondLst>
                                  <p:childTnLst>
                                    <p:animScale>
                                      <p:cBhvr>
                                        <p:cTn id="41" dur="150" fill="hold"/>
                                        <p:tgtEl>
                                          <p:spTgt spid="29"/>
                                        </p:tgtEl>
                                      </p:cBhvr>
                                      <p:by x="110000" y="110000"/>
                                    </p:animScale>
                                  </p:childTnLst>
                                </p:cTn>
                              </p:par>
                            </p:childTnLst>
                          </p:cTn>
                        </p:par>
                        <p:par>
                          <p:cTn id="42" fill="hold">
                            <p:stCondLst>
                              <p:cond delay="2700"/>
                            </p:stCondLst>
                            <p:childTnLst>
                              <p:par>
                                <p:cTn id="43" presetID="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par>
                          <p:cTn id="47" fill="hold">
                            <p:stCondLst>
                              <p:cond delay="3200"/>
                            </p:stCondLst>
                            <p:childTnLst>
                              <p:par>
                                <p:cTn id="48" presetID="2" presetClass="entr" presetSubtype="4"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childTnLst>
                          </p:cTn>
                        </p:par>
                        <p:par>
                          <p:cTn id="52" fill="hold">
                            <p:stCondLst>
                              <p:cond delay="37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300" fill="hold"/>
                                        <p:tgtEl>
                                          <p:spTgt spid="24"/>
                                        </p:tgtEl>
                                        <p:attrNameLst>
                                          <p:attrName>ppt_w</p:attrName>
                                        </p:attrNameLst>
                                      </p:cBhvr>
                                      <p:tavLst>
                                        <p:tav tm="0">
                                          <p:val>
                                            <p:fltVal val="0"/>
                                          </p:val>
                                        </p:tav>
                                        <p:tav tm="100000">
                                          <p:val>
                                            <p:strVal val="#ppt_w"/>
                                          </p:val>
                                        </p:tav>
                                      </p:tavLst>
                                    </p:anim>
                                    <p:anim calcmode="lin" valueType="num">
                                      <p:cBhvr>
                                        <p:cTn id="56" dur="300" fill="hold"/>
                                        <p:tgtEl>
                                          <p:spTgt spid="24"/>
                                        </p:tgtEl>
                                        <p:attrNameLst>
                                          <p:attrName>ppt_h</p:attrName>
                                        </p:attrNameLst>
                                      </p:cBhvr>
                                      <p:tavLst>
                                        <p:tav tm="0">
                                          <p:val>
                                            <p:fltVal val="0"/>
                                          </p:val>
                                        </p:tav>
                                        <p:tav tm="100000">
                                          <p:val>
                                            <p:strVal val="#ppt_h"/>
                                          </p:val>
                                        </p:tav>
                                      </p:tavLst>
                                    </p:anim>
                                    <p:animEffect transition="in" filter="fade">
                                      <p:cBhvr>
                                        <p:cTn id="57" dur="300"/>
                                        <p:tgtEl>
                                          <p:spTgt spid="24"/>
                                        </p:tgtEl>
                                      </p:cBhvr>
                                    </p:animEffect>
                                  </p:childTnLst>
                                </p:cTn>
                              </p:par>
                            </p:childTnLst>
                          </p:cTn>
                        </p:par>
                        <p:par>
                          <p:cTn id="58" fill="hold">
                            <p:stCondLst>
                              <p:cond delay="4000"/>
                            </p:stCondLst>
                            <p:childTnLst>
                              <p:par>
                                <p:cTn id="59" presetID="6" presetClass="emph" presetSubtype="0" autoRev="1" fill="hold" grpId="1" nodeType="afterEffect">
                                  <p:stCondLst>
                                    <p:cond delay="0"/>
                                  </p:stCondLst>
                                  <p:childTnLst>
                                    <p:animScale>
                                      <p:cBhvr>
                                        <p:cTn id="60" dur="150" fill="hold"/>
                                        <p:tgtEl>
                                          <p:spTgt spid="24"/>
                                        </p:tgtEl>
                                      </p:cBhvr>
                                      <p:by x="110000" y="110000"/>
                                    </p:animScale>
                                  </p:childTnLst>
                                </p:cTn>
                              </p:par>
                            </p:childTnLst>
                          </p:cTn>
                        </p:par>
                        <p:par>
                          <p:cTn id="61" fill="hold">
                            <p:stCondLst>
                              <p:cond delay="4300"/>
                            </p:stCondLst>
                            <p:childTnLst>
                              <p:par>
                                <p:cTn id="62" presetID="53" presetClass="entr" presetSubtype="16"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childTnLst>
                          </p:cTn>
                        </p:par>
                        <p:par>
                          <p:cTn id="67" fill="hold">
                            <p:stCondLst>
                              <p:cond delay="4600"/>
                            </p:stCondLst>
                            <p:childTnLst>
                              <p:par>
                                <p:cTn id="68" presetID="6" presetClass="emph" presetSubtype="0" autoRev="1" fill="hold" grpId="1" nodeType="afterEffect">
                                  <p:stCondLst>
                                    <p:cond delay="0"/>
                                  </p:stCondLst>
                                  <p:childTnLst>
                                    <p:animScale>
                                      <p:cBhvr>
                                        <p:cTn id="69" dur="150" fill="hold"/>
                                        <p:tgtEl>
                                          <p:spTgt spid="28"/>
                                        </p:tgtEl>
                                      </p:cBhvr>
                                      <p:by x="110000" y="110000"/>
                                    </p:animScale>
                                  </p:childTnLst>
                                </p:cTn>
                              </p:par>
                            </p:childTnLst>
                          </p:cTn>
                        </p:par>
                        <p:par>
                          <p:cTn id="70" fill="hold">
                            <p:stCondLst>
                              <p:cond delay="4900"/>
                            </p:stCondLst>
                            <p:childTnLst>
                              <p:par>
                                <p:cTn id="71" presetID="2" presetClass="entr" presetSubtype="1"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0-#ppt_h/2"/>
                                          </p:val>
                                        </p:tav>
                                        <p:tav tm="100000">
                                          <p:val>
                                            <p:strVal val="#ppt_y"/>
                                          </p:val>
                                        </p:tav>
                                      </p:tavLst>
                                    </p:anim>
                                  </p:childTnLst>
                                </p:cTn>
                              </p:par>
                            </p:childTnLst>
                          </p:cTn>
                        </p:par>
                        <p:par>
                          <p:cTn id="75" fill="hold">
                            <p:stCondLst>
                              <p:cond delay="5400"/>
                            </p:stCondLst>
                            <p:childTnLst>
                              <p:par>
                                <p:cTn id="76" presetID="2" presetClass="entr" presetSubtype="1"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0-#ppt_h/2"/>
                                          </p:val>
                                        </p:tav>
                                        <p:tav tm="100000">
                                          <p:val>
                                            <p:strVal val="#ppt_y"/>
                                          </p:val>
                                        </p:tav>
                                      </p:tavLst>
                                    </p:anim>
                                  </p:childTnLst>
                                </p:cTn>
                              </p:par>
                            </p:childTnLst>
                          </p:cTn>
                        </p:par>
                        <p:par>
                          <p:cTn id="80" fill="hold">
                            <p:stCondLst>
                              <p:cond delay="5900"/>
                            </p:stCondLst>
                            <p:childTnLst>
                              <p:par>
                                <p:cTn id="81" presetID="53" presetClass="entr" presetSubtype="16"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300" fill="hold"/>
                                        <p:tgtEl>
                                          <p:spTgt spid="22"/>
                                        </p:tgtEl>
                                        <p:attrNameLst>
                                          <p:attrName>ppt_w</p:attrName>
                                        </p:attrNameLst>
                                      </p:cBhvr>
                                      <p:tavLst>
                                        <p:tav tm="0">
                                          <p:val>
                                            <p:fltVal val="0"/>
                                          </p:val>
                                        </p:tav>
                                        <p:tav tm="100000">
                                          <p:val>
                                            <p:strVal val="#ppt_w"/>
                                          </p:val>
                                        </p:tav>
                                      </p:tavLst>
                                    </p:anim>
                                    <p:anim calcmode="lin" valueType="num">
                                      <p:cBhvr>
                                        <p:cTn id="84" dur="300" fill="hold"/>
                                        <p:tgtEl>
                                          <p:spTgt spid="22"/>
                                        </p:tgtEl>
                                        <p:attrNameLst>
                                          <p:attrName>ppt_h</p:attrName>
                                        </p:attrNameLst>
                                      </p:cBhvr>
                                      <p:tavLst>
                                        <p:tav tm="0">
                                          <p:val>
                                            <p:fltVal val="0"/>
                                          </p:val>
                                        </p:tav>
                                        <p:tav tm="100000">
                                          <p:val>
                                            <p:strVal val="#ppt_h"/>
                                          </p:val>
                                        </p:tav>
                                      </p:tavLst>
                                    </p:anim>
                                    <p:animEffect transition="in" filter="fade">
                                      <p:cBhvr>
                                        <p:cTn id="85" dur="300"/>
                                        <p:tgtEl>
                                          <p:spTgt spid="22"/>
                                        </p:tgtEl>
                                      </p:cBhvr>
                                    </p:animEffect>
                                  </p:childTnLst>
                                </p:cTn>
                              </p:par>
                            </p:childTnLst>
                          </p:cTn>
                        </p:par>
                        <p:par>
                          <p:cTn id="86" fill="hold">
                            <p:stCondLst>
                              <p:cond delay="6200"/>
                            </p:stCondLst>
                            <p:childTnLst>
                              <p:par>
                                <p:cTn id="87" presetID="6" presetClass="emph" presetSubtype="0" autoRev="1" fill="hold" grpId="1" nodeType="afterEffect">
                                  <p:stCondLst>
                                    <p:cond delay="0"/>
                                  </p:stCondLst>
                                  <p:childTnLst>
                                    <p:animScale>
                                      <p:cBhvr>
                                        <p:cTn id="88" dur="150" fill="hold"/>
                                        <p:tgtEl>
                                          <p:spTgt spid="22"/>
                                        </p:tgtEl>
                                      </p:cBhvr>
                                      <p:by x="110000" y="110000"/>
                                    </p:animScale>
                                  </p:childTnLst>
                                </p:cTn>
                              </p:par>
                            </p:childTnLst>
                          </p:cTn>
                        </p:par>
                        <p:par>
                          <p:cTn id="89" fill="hold">
                            <p:stCondLst>
                              <p:cond delay="6500"/>
                            </p:stCondLst>
                            <p:childTnLst>
                              <p:par>
                                <p:cTn id="90" presetID="53" presetClass="entr" presetSubtype="16"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p:cTn id="92" dur="300" fill="hold"/>
                                        <p:tgtEl>
                                          <p:spTgt spid="30"/>
                                        </p:tgtEl>
                                        <p:attrNameLst>
                                          <p:attrName>ppt_w</p:attrName>
                                        </p:attrNameLst>
                                      </p:cBhvr>
                                      <p:tavLst>
                                        <p:tav tm="0">
                                          <p:val>
                                            <p:fltVal val="0"/>
                                          </p:val>
                                        </p:tav>
                                        <p:tav tm="100000">
                                          <p:val>
                                            <p:strVal val="#ppt_w"/>
                                          </p:val>
                                        </p:tav>
                                      </p:tavLst>
                                    </p:anim>
                                    <p:anim calcmode="lin" valueType="num">
                                      <p:cBhvr>
                                        <p:cTn id="93" dur="300" fill="hold"/>
                                        <p:tgtEl>
                                          <p:spTgt spid="30"/>
                                        </p:tgtEl>
                                        <p:attrNameLst>
                                          <p:attrName>ppt_h</p:attrName>
                                        </p:attrNameLst>
                                      </p:cBhvr>
                                      <p:tavLst>
                                        <p:tav tm="0">
                                          <p:val>
                                            <p:fltVal val="0"/>
                                          </p:val>
                                        </p:tav>
                                        <p:tav tm="100000">
                                          <p:val>
                                            <p:strVal val="#ppt_h"/>
                                          </p:val>
                                        </p:tav>
                                      </p:tavLst>
                                    </p:anim>
                                    <p:animEffect transition="in" filter="fade">
                                      <p:cBhvr>
                                        <p:cTn id="94" dur="300"/>
                                        <p:tgtEl>
                                          <p:spTgt spid="30"/>
                                        </p:tgtEl>
                                      </p:cBhvr>
                                    </p:animEffect>
                                  </p:childTnLst>
                                </p:cTn>
                              </p:par>
                            </p:childTnLst>
                          </p:cTn>
                        </p:par>
                        <p:par>
                          <p:cTn id="95" fill="hold">
                            <p:stCondLst>
                              <p:cond delay="6800"/>
                            </p:stCondLst>
                            <p:childTnLst>
                              <p:par>
                                <p:cTn id="96" presetID="6" presetClass="emph" presetSubtype="0" autoRev="1" fill="hold" grpId="1" nodeType="afterEffect">
                                  <p:stCondLst>
                                    <p:cond delay="0"/>
                                  </p:stCondLst>
                                  <p:childTnLst>
                                    <p:animScale>
                                      <p:cBhvr>
                                        <p:cTn id="97" dur="150" fill="hold"/>
                                        <p:tgtEl>
                                          <p:spTgt spid="30"/>
                                        </p:tgtEl>
                                      </p:cBhvr>
                                      <p:by x="110000" y="110000"/>
                                    </p:animScale>
                                  </p:childTnLst>
                                </p:cTn>
                              </p:par>
                            </p:childTnLst>
                          </p:cTn>
                        </p:par>
                        <p:par>
                          <p:cTn id="98" fill="hold">
                            <p:stCondLst>
                              <p:cond delay="7100"/>
                            </p:stCondLst>
                            <p:childTnLst>
                              <p:par>
                                <p:cTn id="99" presetID="2" presetClass="entr" presetSubtype="4" fill="hold" grpId="0" nodeType="after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childTnLst>
                          </p:cTn>
                        </p:par>
                        <p:par>
                          <p:cTn id="103" fill="hold">
                            <p:stCondLst>
                              <p:cond delay="7600"/>
                            </p:stCondLst>
                            <p:childTnLst>
                              <p:par>
                                <p:cTn id="104" presetID="2" presetClass="entr" presetSubtype="4"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additive="base">
                                        <p:cTn id="106" dur="500" fill="hold"/>
                                        <p:tgtEl>
                                          <p:spTgt spid="36"/>
                                        </p:tgtEl>
                                        <p:attrNameLst>
                                          <p:attrName>ppt_x</p:attrName>
                                        </p:attrNameLst>
                                      </p:cBhvr>
                                      <p:tavLst>
                                        <p:tav tm="0">
                                          <p:val>
                                            <p:strVal val="#ppt_x"/>
                                          </p:val>
                                        </p:tav>
                                        <p:tav tm="100000">
                                          <p:val>
                                            <p:strVal val="#ppt_x"/>
                                          </p:val>
                                        </p:tav>
                                      </p:tavLst>
                                    </p:anim>
                                    <p:anim calcmode="lin" valueType="num">
                                      <p:cBhvr additive="base">
                                        <p:cTn id="107" dur="500" fill="hold"/>
                                        <p:tgtEl>
                                          <p:spTgt spid="36"/>
                                        </p:tgtEl>
                                        <p:attrNameLst>
                                          <p:attrName>ppt_y</p:attrName>
                                        </p:attrNameLst>
                                      </p:cBhvr>
                                      <p:tavLst>
                                        <p:tav tm="0">
                                          <p:val>
                                            <p:strVal val="1+#ppt_h/2"/>
                                          </p:val>
                                        </p:tav>
                                        <p:tav tm="100000">
                                          <p:val>
                                            <p:strVal val="#ppt_y"/>
                                          </p:val>
                                        </p:tav>
                                      </p:tavLst>
                                    </p:anim>
                                  </p:childTnLst>
                                </p:cTn>
                              </p:par>
                            </p:childTnLst>
                          </p:cTn>
                        </p:par>
                        <p:par>
                          <p:cTn id="108" fill="hold">
                            <p:stCondLst>
                              <p:cond delay="8100"/>
                            </p:stCondLst>
                            <p:childTnLst>
                              <p:par>
                                <p:cTn id="109" presetID="53" presetClass="entr" presetSubtype="16"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p:cTn id="111" dur="300" fill="hold"/>
                                        <p:tgtEl>
                                          <p:spTgt spid="20"/>
                                        </p:tgtEl>
                                        <p:attrNameLst>
                                          <p:attrName>ppt_w</p:attrName>
                                        </p:attrNameLst>
                                      </p:cBhvr>
                                      <p:tavLst>
                                        <p:tav tm="0">
                                          <p:val>
                                            <p:fltVal val="0"/>
                                          </p:val>
                                        </p:tav>
                                        <p:tav tm="100000">
                                          <p:val>
                                            <p:strVal val="#ppt_w"/>
                                          </p:val>
                                        </p:tav>
                                      </p:tavLst>
                                    </p:anim>
                                    <p:anim calcmode="lin" valueType="num">
                                      <p:cBhvr>
                                        <p:cTn id="112" dur="300" fill="hold"/>
                                        <p:tgtEl>
                                          <p:spTgt spid="20"/>
                                        </p:tgtEl>
                                        <p:attrNameLst>
                                          <p:attrName>ppt_h</p:attrName>
                                        </p:attrNameLst>
                                      </p:cBhvr>
                                      <p:tavLst>
                                        <p:tav tm="0">
                                          <p:val>
                                            <p:fltVal val="0"/>
                                          </p:val>
                                        </p:tav>
                                        <p:tav tm="100000">
                                          <p:val>
                                            <p:strVal val="#ppt_h"/>
                                          </p:val>
                                        </p:tav>
                                      </p:tavLst>
                                    </p:anim>
                                    <p:animEffect transition="in" filter="fade">
                                      <p:cBhvr>
                                        <p:cTn id="113" dur="300"/>
                                        <p:tgtEl>
                                          <p:spTgt spid="20"/>
                                        </p:tgtEl>
                                      </p:cBhvr>
                                    </p:animEffect>
                                  </p:childTnLst>
                                </p:cTn>
                              </p:par>
                            </p:childTnLst>
                          </p:cTn>
                        </p:par>
                        <p:par>
                          <p:cTn id="114" fill="hold">
                            <p:stCondLst>
                              <p:cond delay="8400"/>
                            </p:stCondLst>
                            <p:childTnLst>
                              <p:par>
                                <p:cTn id="115" presetID="6" presetClass="emph" presetSubtype="0" autoRev="1" fill="hold" grpId="1" nodeType="afterEffect">
                                  <p:stCondLst>
                                    <p:cond delay="0"/>
                                  </p:stCondLst>
                                  <p:childTnLst>
                                    <p:animScale>
                                      <p:cBhvr>
                                        <p:cTn id="116" dur="150" fill="hold"/>
                                        <p:tgtEl>
                                          <p:spTgt spid="20"/>
                                        </p:tgtEl>
                                      </p:cBhvr>
                                      <p:by x="110000" y="110000"/>
                                    </p:animScale>
                                  </p:childTnLst>
                                </p:cTn>
                              </p:par>
                            </p:childTnLst>
                          </p:cTn>
                        </p:par>
                        <p:par>
                          <p:cTn id="117" fill="hold">
                            <p:stCondLst>
                              <p:cond delay="8700"/>
                            </p:stCondLst>
                            <p:childTnLst>
                              <p:par>
                                <p:cTn id="118" presetID="53" presetClass="entr" presetSubtype="16" fill="hold" grpId="0" nodeType="after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300" fill="hold"/>
                                        <p:tgtEl>
                                          <p:spTgt spid="27"/>
                                        </p:tgtEl>
                                        <p:attrNameLst>
                                          <p:attrName>ppt_w</p:attrName>
                                        </p:attrNameLst>
                                      </p:cBhvr>
                                      <p:tavLst>
                                        <p:tav tm="0">
                                          <p:val>
                                            <p:fltVal val="0"/>
                                          </p:val>
                                        </p:tav>
                                        <p:tav tm="100000">
                                          <p:val>
                                            <p:strVal val="#ppt_w"/>
                                          </p:val>
                                        </p:tav>
                                      </p:tavLst>
                                    </p:anim>
                                    <p:anim calcmode="lin" valueType="num">
                                      <p:cBhvr>
                                        <p:cTn id="121" dur="300" fill="hold"/>
                                        <p:tgtEl>
                                          <p:spTgt spid="27"/>
                                        </p:tgtEl>
                                        <p:attrNameLst>
                                          <p:attrName>ppt_h</p:attrName>
                                        </p:attrNameLst>
                                      </p:cBhvr>
                                      <p:tavLst>
                                        <p:tav tm="0">
                                          <p:val>
                                            <p:fltVal val="0"/>
                                          </p:val>
                                        </p:tav>
                                        <p:tav tm="100000">
                                          <p:val>
                                            <p:strVal val="#ppt_h"/>
                                          </p:val>
                                        </p:tav>
                                      </p:tavLst>
                                    </p:anim>
                                    <p:animEffect transition="in" filter="fade">
                                      <p:cBhvr>
                                        <p:cTn id="122" dur="300"/>
                                        <p:tgtEl>
                                          <p:spTgt spid="27"/>
                                        </p:tgtEl>
                                      </p:cBhvr>
                                    </p:animEffect>
                                  </p:childTnLst>
                                </p:cTn>
                              </p:par>
                            </p:childTnLst>
                          </p:cTn>
                        </p:par>
                        <p:par>
                          <p:cTn id="123" fill="hold">
                            <p:stCondLst>
                              <p:cond delay="9000"/>
                            </p:stCondLst>
                            <p:childTnLst>
                              <p:par>
                                <p:cTn id="124" presetID="6" presetClass="emph" presetSubtype="0" autoRev="1" fill="hold" grpId="1" nodeType="afterEffect">
                                  <p:stCondLst>
                                    <p:cond delay="0"/>
                                  </p:stCondLst>
                                  <p:childTnLst>
                                    <p:animScale>
                                      <p:cBhvr>
                                        <p:cTn id="125" dur="150" fill="hold"/>
                                        <p:tgtEl>
                                          <p:spTgt spid="27"/>
                                        </p:tgtEl>
                                      </p:cBhvr>
                                      <p:by x="110000" y="110000"/>
                                    </p:animScale>
                                  </p:childTnLst>
                                </p:cTn>
                              </p:par>
                            </p:childTnLst>
                          </p:cTn>
                        </p:par>
                        <p:par>
                          <p:cTn id="126" fill="hold">
                            <p:stCondLst>
                              <p:cond delay="9300"/>
                            </p:stCondLst>
                            <p:childTnLst>
                              <p:par>
                                <p:cTn id="127" presetID="2" presetClass="entr" presetSubtype="1"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 calcmode="lin" valueType="num">
                                      <p:cBhvr additive="base">
                                        <p:cTn id="129" dur="500" fill="hold"/>
                                        <p:tgtEl>
                                          <p:spTgt spid="34"/>
                                        </p:tgtEl>
                                        <p:attrNameLst>
                                          <p:attrName>ppt_x</p:attrName>
                                        </p:attrNameLst>
                                      </p:cBhvr>
                                      <p:tavLst>
                                        <p:tav tm="0">
                                          <p:val>
                                            <p:strVal val="#ppt_x"/>
                                          </p:val>
                                        </p:tav>
                                        <p:tav tm="100000">
                                          <p:val>
                                            <p:strVal val="#ppt_x"/>
                                          </p:val>
                                        </p:tav>
                                      </p:tavLst>
                                    </p:anim>
                                    <p:anim calcmode="lin" valueType="num">
                                      <p:cBhvr additive="base">
                                        <p:cTn id="130" dur="500" fill="hold"/>
                                        <p:tgtEl>
                                          <p:spTgt spid="34"/>
                                        </p:tgtEl>
                                        <p:attrNameLst>
                                          <p:attrName>ppt_y</p:attrName>
                                        </p:attrNameLst>
                                      </p:cBhvr>
                                      <p:tavLst>
                                        <p:tav tm="0">
                                          <p:val>
                                            <p:strVal val="0-#ppt_h/2"/>
                                          </p:val>
                                        </p:tav>
                                        <p:tav tm="100000">
                                          <p:val>
                                            <p:strVal val="#ppt_y"/>
                                          </p:val>
                                        </p:tav>
                                      </p:tavLst>
                                    </p:anim>
                                  </p:childTnLst>
                                </p:cTn>
                              </p:par>
                            </p:childTnLst>
                          </p:cTn>
                        </p:par>
                        <p:par>
                          <p:cTn id="131" fill="hold">
                            <p:stCondLst>
                              <p:cond delay="9800"/>
                            </p:stCondLst>
                            <p:childTnLst>
                              <p:par>
                                <p:cTn id="132" presetID="42" presetClass="entr" presetSubtype="0" fill="hold" grpId="0"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1000"/>
                                        <p:tgtEl>
                                          <p:spTgt spid="37"/>
                                        </p:tgtEl>
                                      </p:cBhvr>
                                    </p:animEffect>
                                    <p:anim calcmode="lin" valueType="num">
                                      <p:cBhvr>
                                        <p:cTn id="135" dur="1000" fill="hold"/>
                                        <p:tgtEl>
                                          <p:spTgt spid="37"/>
                                        </p:tgtEl>
                                        <p:attrNameLst>
                                          <p:attrName>ppt_x</p:attrName>
                                        </p:attrNameLst>
                                      </p:cBhvr>
                                      <p:tavLst>
                                        <p:tav tm="0">
                                          <p:val>
                                            <p:strVal val="#ppt_x"/>
                                          </p:val>
                                        </p:tav>
                                        <p:tav tm="100000">
                                          <p:val>
                                            <p:strVal val="#ppt_x"/>
                                          </p:val>
                                        </p:tav>
                                      </p:tavLst>
                                    </p:anim>
                                    <p:anim calcmode="lin" valueType="num">
                                      <p:cBhvr>
                                        <p:cTn id="1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animBg="1"/>
      <p:bldP spid="18" grpId="0" animBg="1"/>
      <p:bldP spid="18" grpId="1" animBg="1"/>
      <p:bldP spid="19" grpId="0" animBg="1"/>
      <p:bldP spid="20" grpId="0" animBg="1"/>
      <p:bldP spid="20" grpId="1" animBg="1"/>
      <p:bldP spid="21" grpId="0" animBg="1"/>
      <p:bldP spid="22" grpId="0" animBg="1"/>
      <p:bldP spid="22" grpId="1" animBg="1"/>
      <p:bldP spid="23" grpId="0" animBg="1"/>
      <p:bldP spid="24" grpId="0" animBg="1"/>
      <p:bldP spid="24" grpId="1" animBg="1"/>
      <p:bldP spid="27" grpId="0" animBg="1"/>
      <p:bldP spid="27" grpId="1" animBg="1"/>
      <p:bldP spid="28" grpId="0" animBg="1"/>
      <p:bldP spid="28" grpId="1" animBg="1"/>
      <p:bldP spid="29" grpId="0" animBg="1"/>
      <p:bldP spid="29" grpId="1" animBg="1"/>
      <p:bldP spid="30" grpId="0" animBg="1"/>
      <p:bldP spid="30" grpId="1" animBg="1"/>
      <p:bldP spid="32" grpId="0"/>
      <p:bldP spid="33" grpId="0"/>
      <p:bldP spid="34" grpId="0"/>
      <p:bldP spid="35"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D1A1-BD64-ED21-D545-2E99F26775C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09C1EAF-6650-98C0-F42B-71EDED3CAF25}"/>
              </a:ext>
            </a:extLst>
          </p:cNvPr>
          <p:cNvSpPr txBox="1"/>
          <p:nvPr/>
        </p:nvSpPr>
        <p:spPr>
          <a:xfrm>
            <a:off x="310423" y="76200"/>
            <a:ext cx="29509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Open Sans Light"/>
                <a:cs typeface="Arial"/>
              </a:rPr>
              <a:t>UML</a:t>
            </a:r>
            <a:r>
              <a:rPr kumimoji="0" lang="zh-CN" altLang="en-US" sz="1800" b="0" i="0" u="none" strike="noStrike" kern="1200" cap="none" spc="0" normalizeH="0" baseline="0" noProof="0" dirty="0">
                <a:ln>
                  <a:noFill/>
                </a:ln>
                <a:solidFill>
                  <a:prstClr val="black"/>
                </a:solidFill>
                <a:effectLst/>
                <a:uLnTx/>
                <a:uFillTx/>
                <a:latin typeface="Open Sans Light"/>
                <a:cs typeface="Arial"/>
              </a:rPr>
              <a:t>设计</a:t>
            </a:r>
            <a:r>
              <a:rPr kumimoji="0" lang="en-US" altLang="zh-CN" sz="1800" b="0" i="0" u="none" strike="noStrike" kern="1200" cap="none" spc="0" normalizeH="0" baseline="0" noProof="0" dirty="0">
                <a:ln>
                  <a:noFill/>
                </a:ln>
                <a:solidFill>
                  <a:prstClr val="black"/>
                </a:solidFill>
                <a:effectLst/>
                <a:uLnTx/>
                <a:uFillTx/>
                <a:latin typeface="Open Sans Light"/>
                <a:cs typeface="Arial"/>
              </a:rPr>
              <a:t>—</a:t>
            </a:r>
            <a:r>
              <a:rPr lang="zh-CN" altLang="en-US" dirty="0">
                <a:solidFill>
                  <a:prstClr val="black"/>
                </a:solidFill>
                <a:latin typeface="Open Sans Light"/>
                <a:cs typeface="Arial"/>
              </a:rPr>
              <a:t>用户操作活动图</a:t>
            </a:r>
            <a:endParaRPr kumimoji="0" lang="zh-CN" altLang="en-US" sz="1800" b="0" i="0" u="none" strike="noStrike" kern="1200" cap="none" spc="0" normalizeH="0" baseline="0" noProof="0" dirty="0">
              <a:ln>
                <a:noFill/>
              </a:ln>
              <a:solidFill>
                <a:prstClr val="black"/>
              </a:solidFill>
              <a:effectLst/>
              <a:uLnTx/>
              <a:uFillTx/>
              <a:latin typeface="Open Sans Light"/>
              <a:cs typeface="Arial"/>
            </a:endParaRPr>
          </a:p>
        </p:txBody>
      </p:sp>
      <p:sp>
        <p:nvSpPr>
          <p:cNvPr id="3" name="文本框 2">
            <a:extLst>
              <a:ext uri="{FF2B5EF4-FFF2-40B4-BE49-F238E27FC236}">
                <a16:creationId xmlns:a16="http://schemas.microsoft.com/office/drawing/2014/main" id="{DA3C11E4-EB99-3977-B870-F1F9E0F9DDB1}"/>
              </a:ext>
            </a:extLst>
          </p:cNvPr>
          <p:cNvSpPr txBox="1"/>
          <p:nvPr/>
        </p:nvSpPr>
        <p:spPr>
          <a:xfrm>
            <a:off x="99061" y="445533"/>
            <a:ext cx="3573779" cy="307777"/>
          </a:xfrm>
          <a:prstGeom prst="rect">
            <a:avLst/>
          </a:prstGeom>
          <a:noFill/>
        </p:spPr>
        <p:txBody>
          <a:bodyPr wrap="square" rtlCol="0">
            <a:spAutoFit/>
          </a:bodyPr>
          <a:lstStyle/>
          <a:p>
            <a:r>
              <a:rPr lang="zh-CN" altLang="zh-CN" sz="1400" dirty="0">
                <a:latin typeface="宋体" panose="02010600030101010101" pitchFamily="2" charset="-122"/>
                <a:ea typeface="宋体" panose="02010600030101010101" pitchFamily="2" charset="-122"/>
              </a:rPr>
              <a:t>用于描述系统的业务流程或操作的工作流程</a:t>
            </a:r>
            <a:r>
              <a:rPr lang="zh-CN" altLang="en-US" sz="1400" dirty="0">
                <a:latin typeface="宋体" panose="02010600030101010101" pitchFamily="2" charset="-122"/>
                <a:ea typeface="宋体" panose="02010600030101010101" pitchFamily="2" charset="-122"/>
              </a:rPr>
              <a:t>。</a:t>
            </a:r>
            <a:endParaRPr kumimoji="0" lang="zh-CN" altLang="zh-CN" sz="14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descr="IMG_256">
            <a:extLst>
              <a:ext uri="{FF2B5EF4-FFF2-40B4-BE49-F238E27FC236}">
                <a16:creationId xmlns:a16="http://schemas.microsoft.com/office/drawing/2014/main" id="{C254CA21-EA38-CBA3-8ACA-DDAF7A8E599B}"/>
              </a:ext>
            </a:extLst>
          </p:cNvPr>
          <p:cNvPicPr>
            <a:picLocks noChangeAspect="1"/>
          </p:cNvPicPr>
          <p:nvPr/>
        </p:nvPicPr>
        <p:blipFill>
          <a:blip r:embed="rId2"/>
          <a:srcRect l="46609" t="19828" r="435" b="20115"/>
          <a:stretch>
            <a:fillRect/>
          </a:stretch>
        </p:blipFill>
        <p:spPr>
          <a:xfrm>
            <a:off x="-1171" y="829510"/>
            <a:ext cx="9145171" cy="1911585"/>
          </a:xfrm>
          <a:prstGeom prst="rect">
            <a:avLst/>
          </a:prstGeom>
          <a:noFill/>
          <a:ln w="9525">
            <a:noFill/>
          </a:ln>
        </p:spPr>
      </p:pic>
      <p:sp>
        <p:nvSpPr>
          <p:cNvPr id="8" name="Rectangle 22" descr="InstructionalTechnology">
            <a:extLst>
              <a:ext uri="{FF2B5EF4-FFF2-40B4-BE49-F238E27FC236}">
                <a16:creationId xmlns:a16="http://schemas.microsoft.com/office/drawing/2014/main" id="{B2681DF8-F1FB-95E1-5919-60FDE80ADE03}"/>
              </a:ext>
            </a:extLst>
          </p:cNvPr>
          <p:cNvSpPr>
            <a:spLocks noChangeArrowheads="1"/>
          </p:cNvSpPr>
          <p:nvPr/>
        </p:nvSpPr>
        <p:spPr bwMode="auto">
          <a:xfrm>
            <a:off x="-1172" y="2741094"/>
            <a:ext cx="2957732" cy="2403994"/>
          </a:xfrm>
          <a:prstGeom prst="rect">
            <a:avLst/>
          </a:prstGeom>
          <a:blipFill dpi="0" rotWithShape="1">
            <a:blip r:embed="rId3"/>
            <a:srcRect/>
            <a:stretch>
              <a:fillRect r="-34912"/>
            </a:stretch>
          </a:blipFill>
          <a:ln>
            <a:noFill/>
          </a:ln>
          <a:effectLst/>
        </p:spPr>
        <p:txBody>
          <a:bodyPr wrap="none" anchor="ctr"/>
          <a:lstStyle/>
          <a:p>
            <a:endParaRPr lang="zh-CN" altLang="en-US"/>
          </a:p>
        </p:txBody>
      </p:sp>
      <p:sp>
        <p:nvSpPr>
          <p:cNvPr id="9" name="Rectangle 21">
            <a:extLst>
              <a:ext uri="{FF2B5EF4-FFF2-40B4-BE49-F238E27FC236}">
                <a16:creationId xmlns:a16="http://schemas.microsoft.com/office/drawing/2014/main" id="{87C17FF0-2BBA-8166-A207-8603D20A00C4}"/>
              </a:ext>
            </a:extLst>
          </p:cNvPr>
          <p:cNvSpPr>
            <a:spLocks noChangeArrowheads="1"/>
          </p:cNvSpPr>
          <p:nvPr/>
        </p:nvSpPr>
        <p:spPr bwMode="auto">
          <a:xfrm>
            <a:off x="2887979" y="2741093"/>
            <a:ext cx="6256021" cy="2403995"/>
          </a:xfrm>
          <a:prstGeom prst="rect">
            <a:avLst/>
          </a:prstGeom>
          <a:solidFill>
            <a:srgbClr val="00B050"/>
          </a:solidFill>
          <a:ln>
            <a:noFill/>
          </a:ln>
          <a:effectLst/>
        </p:spPr>
        <p:txBody>
          <a:bodyPr wrap="none" anchor="ctr"/>
          <a:lstStyle/>
          <a:p>
            <a:endParaRPr lang="zh-CN" altLang="en-US" dirty="0"/>
          </a:p>
        </p:txBody>
      </p:sp>
      <p:sp>
        <p:nvSpPr>
          <p:cNvPr id="10" name="文本框 9">
            <a:extLst>
              <a:ext uri="{FF2B5EF4-FFF2-40B4-BE49-F238E27FC236}">
                <a16:creationId xmlns:a16="http://schemas.microsoft.com/office/drawing/2014/main" id="{58FA3762-2015-BB34-854D-DE29FCE9D45A}"/>
              </a:ext>
            </a:extLst>
          </p:cNvPr>
          <p:cNvSpPr txBox="1"/>
          <p:nvPr/>
        </p:nvSpPr>
        <p:spPr>
          <a:xfrm>
            <a:off x="3901440" y="3429000"/>
            <a:ext cx="4168140" cy="1200329"/>
          </a:xfrm>
          <a:prstGeom prst="rect">
            <a:avLst/>
          </a:prstGeom>
          <a:noFill/>
        </p:spPr>
        <p:txBody>
          <a:bodyPr wrap="square" rtlCol="0">
            <a:spAutoFit/>
          </a:bodyPr>
          <a:lstStyle/>
          <a:p>
            <a:r>
              <a:rPr lang="zh-CN" altLang="en-US" b="1" i="0" dirty="0">
                <a:solidFill>
                  <a:srgbClr val="2C2C36"/>
                </a:solidFill>
                <a:effectLst/>
                <a:latin typeface="-apple-system"/>
              </a:rPr>
              <a:t>这张流程图展示了用户在美食应用中的操作步骤，包括启动应用、登录</a:t>
            </a:r>
            <a:r>
              <a:rPr lang="en-US" altLang="zh-CN" b="1" i="0" dirty="0">
                <a:solidFill>
                  <a:srgbClr val="2C2C36"/>
                </a:solidFill>
                <a:effectLst/>
                <a:latin typeface="-apple-system"/>
              </a:rPr>
              <a:t>/</a:t>
            </a:r>
            <a:r>
              <a:rPr lang="zh-CN" altLang="en-US" b="1" i="0" dirty="0">
                <a:solidFill>
                  <a:srgbClr val="2C2C36"/>
                </a:solidFill>
                <a:effectLst/>
                <a:latin typeface="-apple-system"/>
              </a:rPr>
              <a:t>注册、浏览推荐菜谱、参与社区互动（点赞、评论）、管理个人资料等功能</a:t>
            </a:r>
            <a:r>
              <a:rPr lang="zh-CN" altLang="en-US" b="0" i="0" dirty="0">
                <a:solidFill>
                  <a:srgbClr val="2C2C36"/>
                </a:solidFill>
                <a:effectLst/>
                <a:latin typeface="-apple-system"/>
              </a:rPr>
              <a:t>。</a:t>
            </a:r>
            <a:endParaRPr lang="zh-CN" altLang="en-US" dirty="0"/>
          </a:p>
        </p:txBody>
      </p:sp>
    </p:spTree>
    <p:extLst>
      <p:ext uri="{BB962C8B-B14F-4D97-AF65-F5344CB8AC3E}">
        <p14:creationId xmlns:p14="http://schemas.microsoft.com/office/powerpoint/2010/main" val="1527969157"/>
      </p:ext>
    </p:extLst>
  </p:cSld>
  <p:clrMapOvr>
    <a:masterClrMapping/>
  </p:clrMapOvr>
  <mc:AlternateContent xmlns:mc="http://schemas.openxmlformats.org/markup-compatibility/2006" xmlns:p14="http://schemas.microsoft.com/office/powerpoint/2010/main">
    <mc:Choice Requires="p14">
      <p:transition p14:dur="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1" presetClass="entr" presetSubtype="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par>
                          <p:cTn id="23" fill="hold">
                            <p:stCondLst>
                              <p:cond delay="26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76D4AC-00AA-9929-1225-170FA15303AE}"/>
              </a:ext>
            </a:extLst>
          </p:cNvPr>
          <p:cNvSpPr txBox="1"/>
          <p:nvPr/>
        </p:nvSpPr>
        <p:spPr>
          <a:xfrm>
            <a:off x="816428" y="111035"/>
            <a:ext cx="21488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Open Sans Light"/>
                <a:cs typeface="Arial"/>
              </a:rPr>
              <a:t>UML</a:t>
            </a:r>
            <a:r>
              <a:rPr kumimoji="0" lang="zh-CN" altLang="en-US" sz="1800" b="0" i="0" u="none" strike="noStrike" kern="1200" cap="none" spc="0" normalizeH="0" baseline="0" noProof="0" dirty="0">
                <a:ln>
                  <a:noFill/>
                </a:ln>
                <a:solidFill>
                  <a:prstClr val="black"/>
                </a:solidFill>
                <a:effectLst/>
                <a:uLnTx/>
                <a:uFillTx/>
                <a:latin typeface="Open Sans Light"/>
                <a:cs typeface="Arial"/>
              </a:rPr>
              <a:t>设计</a:t>
            </a:r>
            <a:r>
              <a:rPr kumimoji="0" lang="en-US" altLang="zh-CN" sz="1800" b="0" i="0" u="none" strike="noStrike" kern="1200" cap="none" spc="0" normalizeH="0" baseline="0" noProof="0" dirty="0">
                <a:ln>
                  <a:noFill/>
                </a:ln>
                <a:solidFill>
                  <a:prstClr val="black"/>
                </a:solidFill>
                <a:effectLst/>
                <a:uLnTx/>
                <a:uFillTx/>
                <a:latin typeface="Open Sans Light"/>
                <a:cs typeface="Arial"/>
              </a:rPr>
              <a:t>—</a:t>
            </a:r>
            <a:r>
              <a:rPr lang="zh-CN" altLang="en-US" noProof="0" dirty="0">
                <a:solidFill>
                  <a:prstClr val="black"/>
                </a:solidFill>
                <a:latin typeface="Open Sans Light"/>
                <a:cs typeface="Arial"/>
              </a:rPr>
              <a:t>类图</a:t>
            </a:r>
            <a:endParaRPr kumimoji="0" lang="zh-CN" altLang="en-US" sz="1800" b="0" i="0" u="none" strike="noStrike" kern="1200" cap="none" spc="0" normalizeH="0" baseline="0" noProof="0" dirty="0">
              <a:ln>
                <a:noFill/>
              </a:ln>
              <a:solidFill>
                <a:prstClr val="black"/>
              </a:solidFill>
              <a:effectLst/>
              <a:uLnTx/>
              <a:uFillTx/>
              <a:latin typeface="Open Sans Light"/>
              <a:cs typeface="Arial"/>
            </a:endParaRPr>
          </a:p>
        </p:txBody>
      </p:sp>
      <p:sp>
        <p:nvSpPr>
          <p:cNvPr id="3" name="文本框 2">
            <a:extLst>
              <a:ext uri="{FF2B5EF4-FFF2-40B4-BE49-F238E27FC236}">
                <a16:creationId xmlns:a16="http://schemas.microsoft.com/office/drawing/2014/main" id="{FA5796BE-B4FC-9983-4AF1-8FA7532169DA}"/>
              </a:ext>
            </a:extLst>
          </p:cNvPr>
          <p:cNvSpPr txBox="1"/>
          <p:nvPr/>
        </p:nvSpPr>
        <p:spPr>
          <a:xfrm>
            <a:off x="3236503" y="111035"/>
            <a:ext cx="3577953" cy="52322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它描述了系统的静态结构，包括系统的类、属性、方法以及这些类之间的关系。</a:t>
            </a:r>
            <a:endParaRPr kumimoji="0" lang="zh-CN" altLang="zh-CN" sz="14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nvGrpSpPr>
          <p:cNvPr id="84" name="组合 83"/>
          <p:cNvGrpSpPr/>
          <p:nvPr/>
        </p:nvGrpSpPr>
        <p:grpSpPr>
          <a:xfrm>
            <a:off x="85345" y="1061793"/>
            <a:ext cx="4263527" cy="3648494"/>
            <a:chOff x="925331" y="3040317"/>
            <a:chExt cx="3254644" cy="1379349"/>
          </a:xfrm>
        </p:grpSpPr>
        <p:sp>
          <p:nvSpPr>
            <p:cNvPr id="85" name="圆角矩形 29"/>
            <p:cNvSpPr/>
            <p:nvPr/>
          </p:nvSpPr>
          <p:spPr>
            <a:xfrm>
              <a:off x="925331" y="3040317"/>
              <a:ext cx="3254644" cy="1379349"/>
            </a:xfrm>
            <a:prstGeom prst="roundRect">
              <a:avLst>
                <a:gd name="adj" fmla="val 8334"/>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86" name="椭圆 85"/>
            <p:cNvSpPr/>
            <p:nvPr/>
          </p:nvSpPr>
          <p:spPr>
            <a:xfrm>
              <a:off x="1065020" y="3540789"/>
              <a:ext cx="644441" cy="426163"/>
            </a:xfrm>
            <a:prstGeom prst="ellipse">
              <a:avLst/>
            </a:prstGeom>
            <a:gradFill>
              <a:gsLst>
                <a:gs pos="0">
                  <a:srgbClr val="4582ED"/>
                </a:gs>
                <a:gs pos="58000">
                  <a:srgbClr val="105AD7"/>
                </a:gs>
              </a:gsLst>
              <a:lin ang="0" scaled="0"/>
            </a:gra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altLang="zh-CN" sz="3300" dirty="0">
                  <a:solidFill>
                    <a:srgbClr val="FEFABC"/>
                  </a:solidFill>
                  <a:latin typeface="思源黑体" panose="020B0500000000000000" pitchFamily="34" charset="-122"/>
                  <a:ea typeface="思源黑体" panose="020B0500000000000000" pitchFamily="34" charset="-122"/>
                  <a:cs typeface="+mn-ea"/>
                  <a:sym typeface="+mn-lt"/>
                </a:rPr>
                <a:t>A</a:t>
              </a:r>
              <a:endParaRPr lang="zh-CN" altLang="en-US" sz="3300" dirty="0">
                <a:solidFill>
                  <a:srgbClr val="FEFABC"/>
                </a:solidFill>
                <a:latin typeface="思源黑体" panose="020B0500000000000000" pitchFamily="34" charset="-122"/>
                <a:ea typeface="思源黑体" panose="020B0500000000000000" pitchFamily="34" charset="-122"/>
                <a:cs typeface="+mn-ea"/>
                <a:sym typeface="+mn-lt"/>
              </a:endParaRPr>
            </a:p>
          </p:txBody>
        </p:sp>
        <p:sp>
          <p:nvSpPr>
            <p:cNvPr id="87" name="TextBox 7">
              <a:extLst>
                <a:ext uri="{FF2B5EF4-FFF2-40B4-BE49-F238E27FC236}">
                  <a16:creationId xmlns:a16="http://schemas.microsoft.com/office/drawing/2014/main" id="{8DE6CD62-A5CF-42EF-B6BB-0447C20B7252}"/>
                </a:ext>
              </a:extLst>
            </p:cNvPr>
            <p:cNvSpPr txBox="1"/>
            <p:nvPr/>
          </p:nvSpPr>
          <p:spPr>
            <a:xfrm>
              <a:off x="925331" y="3073964"/>
              <a:ext cx="3254644" cy="386475"/>
            </a:xfrm>
            <a:prstGeom prst="rect">
              <a:avLst/>
            </a:prstGeom>
            <a:noFill/>
          </p:spPr>
          <p:txBody>
            <a:bodyPr wrap="square" rtlCol="0">
              <a:spAutoFit/>
            </a:bodyPr>
            <a:lstStyle/>
            <a:p>
              <a:pPr>
                <a:lnSpc>
                  <a:spcPct val="130000"/>
                </a:lnSpc>
              </a:pP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类图包含系统中的核心类及其关系，以下是关键类的描述：</a:t>
              </a:r>
            </a:p>
            <a:p>
              <a:pPr>
                <a:lnSpc>
                  <a:spcPct val="130000"/>
                </a:lnSpc>
              </a:pPr>
              <a:endParaRPr lang="en-US" altLang="zh-CN" sz="1400" dirty="0">
                <a:solidFill>
                  <a:srgbClr val="4F4D50"/>
                </a:solidFill>
                <a:latin typeface="思源黑体" panose="020B0500000000000000" pitchFamily="34" charset="-122"/>
                <a:ea typeface="思源黑体" panose="020B0500000000000000" pitchFamily="34" charset="-122"/>
                <a:cs typeface="+mn-ea"/>
                <a:sym typeface="+mn-lt"/>
              </a:endParaRPr>
            </a:p>
          </p:txBody>
        </p:sp>
        <p:sp>
          <p:nvSpPr>
            <p:cNvPr id="88" name="文本框 87">
              <a:extLst>
                <a:ext uri="{FF2B5EF4-FFF2-40B4-BE49-F238E27FC236}">
                  <a16:creationId xmlns:a16="http://schemas.microsoft.com/office/drawing/2014/main" id="{503E0C68-DA60-417A-94AF-3E2A39D1D51A}"/>
                </a:ext>
              </a:extLst>
            </p:cNvPr>
            <p:cNvSpPr txBox="1"/>
            <p:nvPr/>
          </p:nvSpPr>
          <p:spPr>
            <a:xfrm>
              <a:off x="1746234" y="3257599"/>
              <a:ext cx="2218861" cy="1075710"/>
            </a:xfrm>
            <a:prstGeom prst="rect">
              <a:avLst/>
            </a:prstGeom>
            <a:noFill/>
          </p:spPr>
          <p:txBody>
            <a:bodyPr wrap="square" rtlCol="0">
              <a:spAutoFit/>
            </a:bodyPr>
            <a:lstStyle/>
            <a:p>
              <a:pPr indent="266700" algn="just">
                <a:lnSpc>
                  <a:spcPct val="125000"/>
                </a:lnSpc>
                <a:spcBef>
                  <a:spcPts val="500"/>
                </a:spcBef>
                <a:spcAft>
                  <a:spcPts val="50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1.User</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：用户类，包含用户的基本信息、权限、收藏的菜谱等。</a:t>
              </a:r>
            </a:p>
            <a:p>
              <a:pPr indent="266700" algn="just">
                <a:lnSpc>
                  <a:spcPct val="125000"/>
                </a:lnSpc>
                <a:spcBef>
                  <a:spcPts val="500"/>
                </a:spcBef>
                <a:spcAft>
                  <a:spcPts val="50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2.Recipe</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：菜谱类，包含菜谱的名称、食材、步骤、作者等信息。</a:t>
              </a:r>
            </a:p>
            <a:p>
              <a:pPr indent="266700" algn="just">
                <a:lnSpc>
                  <a:spcPct val="125000"/>
                </a:lnSpc>
                <a:spcBef>
                  <a:spcPts val="500"/>
                </a:spcBef>
                <a:spcAft>
                  <a:spcPts val="50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3.DietPlan</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：饮食计划类，包含用户的个性化饮食安排，能够根据用户的需求生成每日推荐。</a:t>
              </a:r>
            </a:p>
            <a:p>
              <a:pPr indent="266700" algn="just">
                <a:lnSpc>
                  <a:spcPct val="125000"/>
                </a:lnSpc>
                <a:spcBef>
                  <a:spcPts val="500"/>
                </a:spcBef>
                <a:spcAft>
                  <a:spcPts val="50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4.Comment</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：评论类，包含用户的评论内容、评分、发表时间等。</a:t>
              </a:r>
            </a:p>
            <a:p>
              <a:pPr indent="266700" algn="just">
                <a:lnSpc>
                  <a:spcPct val="125000"/>
                </a:lnSpc>
                <a:spcBef>
                  <a:spcPts val="500"/>
                </a:spcBef>
                <a:spcAft>
                  <a:spcPts val="50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5.Admin</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：管理员类，继承自</a:t>
              </a: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User</a:t>
              </a:r>
              <a:r>
                <a:rPr lang="zh-CN" altLang="zh-CN" sz="1050" kern="100" dirty="0">
                  <a:effectLst/>
                  <a:latin typeface="宋体" panose="02010600030101010101" pitchFamily="2" charset="-122"/>
                  <a:ea typeface="宋体" panose="02010600030101010101" pitchFamily="2" charset="-122"/>
                  <a:cs typeface="Times New Roman" panose="02020603050405020304" pitchFamily="18" charset="0"/>
                </a:rPr>
                <a:t>类，增加了管理用户和内容审核的权限。</a:t>
              </a:r>
            </a:p>
          </p:txBody>
        </p:sp>
      </p:grpSp>
      <p:sp>
        <p:nvSpPr>
          <p:cNvPr id="106" name="AutoShape 126"/>
          <p:cNvSpPr/>
          <p:nvPr/>
        </p:nvSpPr>
        <p:spPr bwMode="auto">
          <a:xfrm>
            <a:off x="6264584" y="4696181"/>
            <a:ext cx="223039" cy="263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3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panose="020B0500000000000000" pitchFamily="34" charset="-122"/>
              <a:ea typeface="思源黑体" panose="020B0500000000000000" pitchFamily="34" charset="-122"/>
              <a:cs typeface="+mn-ea"/>
              <a:sym typeface="+mn-lt"/>
            </a:endParaRPr>
          </a:p>
        </p:txBody>
      </p:sp>
      <p:sp>
        <p:nvSpPr>
          <p:cNvPr id="108" name="AutoShape 112"/>
          <p:cNvSpPr/>
          <p:nvPr/>
        </p:nvSpPr>
        <p:spPr bwMode="auto">
          <a:xfrm>
            <a:off x="7577267" y="2811117"/>
            <a:ext cx="223786" cy="26296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3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panose="020B0500000000000000" pitchFamily="34" charset="-122"/>
              <a:ea typeface="思源黑体" panose="020B0500000000000000" pitchFamily="34" charset="-122"/>
              <a:cs typeface="+mn-ea"/>
              <a:sym typeface="+mn-lt"/>
            </a:endParaRPr>
          </a:p>
        </p:txBody>
      </p:sp>
      <p:grpSp>
        <p:nvGrpSpPr>
          <p:cNvPr id="119" name="组合 118">
            <a:extLst>
              <a:ext uri="{FF2B5EF4-FFF2-40B4-BE49-F238E27FC236}">
                <a16:creationId xmlns:a16="http://schemas.microsoft.com/office/drawing/2014/main" id="{8D5910CB-BF1B-4E72-AE7C-A9F7EC23DB95}"/>
              </a:ext>
            </a:extLst>
          </p:cNvPr>
          <p:cNvGrpSpPr/>
          <p:nvPr/>
        </p:nvGrpSpPr>
        <p:grpSpPr>
          <a:xfrm>
            <a:off x="4397043" y="1043034"/>
            <a:ext cx="4661612" cy="3648493"/>
            <a:chOff x="871034" y="3043006"/>
            <a:chExt cx="3308942" cy="1360061"/>
          </a:xfrm>
        </p:grpSpPr>
        <p:sp>
          <p:nvSpPr>
            <p:cNvPr id="120" name="圆角矩形 29">
              <a:extLst>
                <a:ext uri="{FF2B5EF4-FFF2-40B4-BE49-F238E27FC236}">
                  <a16:creationId xmlns:a16="http://schemas.microsoft.com/office/drawing/2014/main" id="{718FE84F-7DA6-F625-C271-69D2939D5F61}"/>
                </a:ext>
              </a:extLst>
            </p:cNvPr>
            <p:cNvSpPr/>
            <p:nvPr/>
          </p:nvSpPr>
          <p:spPr>
            <a:xfrm>
              <a:off x="871035" y="3043006"/>
              <a:ext cx="3308941" cy="1360061"/>
            </a:xfrm>
            <a:prstGeom prst="roundRect">
              <a:avLst>
                <a:gd name="adj" fmla="val 8334"/>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21" name="椭圆 120">
              <a:extLst>
                <a:ext uri="{FF2B5EF4-FFF2-40B4-BE49-F238E27FC236}">
                  <a16:creationId xmlns:a16="http://schemas.microsoft.com/office/drawing/2014/main" id="{F28DD9B1-3F49-95DD-C61D-0A2F2DE8F1A4}"/>
                </a:ext>
              </a:extLst>
            </p:cNvPr>
            <p:cNvSpPr/>
            <p:nvPr/>
          </p:nvSpPr>
          <p:spPr>
            <a:xfrm>
              <a:off x="1039957" y="3543473"/>
              <a:ext cx="625969" cy="420204"/>
            </a:xfrm>
            <a:prstGeom prst="ellipse">
              <a:avLst/>
            </a:prstGeom>
            <a:gradFill>
              <a:gsLst>
                <a:gs pos="0">
                  <a:srgbClr val="4582ED"/>
                </a:gs>
                <a:gs pos="58000">
                  <a:srgbClr val="105AD7"/>
                </a:gs>
              </a:gsLst>
              <a:lin ang="0" scaled="0"/>
            </a:gra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altLang="zh-CN" sz="3300" dirty="0">
                  <a:solidFill>
                    <a:srgbClr val="FEFABC"/>
                  </a:solidFill>
                  <a:latin typeface="思源黑体" panose="020B0500000000000000" pitchFamily="34" charset="-122"/>
                  <a:ea typeface="思源黑体" panose="020B0500000000000000" pitchFamily="34" charset="-122"/>
                  <a:cs typeface="+mn-ea"/>
                  <a:sym typeface="+mn-lt"/>
                </a:rPr>
                <a:t>B</a:t>
              </a:r>
              <a:endParaRPr lang="zh-CN" altLang="en-US" sz="3300" dirty="0">
                <a:solidFill>
                  <a:srgbClr val="FEFABC"/>
                </a:solidFill>
                <a:latin typeface="思源黑体" panose="020B0500000000000000" pitchFamily="34" charset="-122"/>
                <a:ea typeface="思源黑体" panose="020B0500000000000000" pitchFamily="34" charset="-122"/>
                <a:cs typeface="+mn-ea"/>
                <a:sym typeface="+mn-lt"/>
              </a:endParaRPr>
            </a:p>
          </p:txBody>
        </p:sp>
        <p:sp>
          <p:nvSpPr>
            <p:cNvPr id="122" name="TextBox 7">
              <a:extLst>
                <a:ext uri="{FF2B5EF4-FFF2-40B4-BE49-F238E27FC236}">
                  <a16:creationId xmlns:a16="http://schemas.microsoft.com/office/drawing/2014/main" id="{69E16821-0C9B-EF71-59ED-AA4FAFBFBCBA}"/>
                </a:ext>
              </a:extLst>
            </p:cNvPr>
            <p:cNvSpPr txBox="1"/>
            <p:nvPr/>
          </p:nvSpPr>
          <p:spPr>
            <a:xfrm>
              <a:off x="871034" y="3107357"/>
              <a:ext cx="3094061" cy="276629"/>
            </a:xfrm>
            <a:prstGeom prst="rect">
              <a:avLst/>
            </a:prstGeom>
            <a:noFill/>
          </p:spPr>
          <p:txBody>
            <a:bodyPr wrap="square" rtlCol="0">
              <a:spAutoFit/>
            </a:bodyPr>
            <a:lstStyle/>
            <a:p>
              <a:pPr indent="266700" algn="just">
                <a:lnSpc>
                  <a:spcPct val="125000"/>
                </a:lnSpc>
                <a:spcBef>
                  <a:spcPts val="500"/>
                </a:spcBef>
                <a:spcAft>
                  <a:spcPts val="500"/>
                </a:spcAft>
              </a:pP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各类之间的关系概述如下</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30000"/>
                </a:lnSpc>
              </a:pPr>
              <a:endParaRPr lang="en-US" altLang="zh-CN" sz="1400" dirty="0">
                <a:solidFill>
                  <a:srgbClr val="4F4D50"/>
                </a:solidFill>
                <a:latin typeface="思源黑体" panose="020B0500000000000000" pitchFamily="34" charset="-122"/>
                <a:ea typeface="思源黑体" panose="020B0500000000000000" pitchFamily="34" charset="-122"/>
                <a:cs typeface="+mn-ea"/>
                <a:sym typeface="+mn-lt"/>
              </a:endParaRPr>
            </a:p>
          </p:txBody>
        </p:sp>
        <p:sp>
          <p:nvSpPr>
            <p:cNvPr id="123" name="文本框 122">
              <a:extLst>
                <a:ext uri="{FF2B5EF4-FFF2-40B4-BE49-F238E27FC236}">
                  <a16:creationId xmlns:a16="http://schemas.microsoft.com/office/drawing/2014/main" id="{8C0628B8-D75D-7E11-16C9-755137802BAA}"/>
                </a:ext>
              </a:extLst>
            </p:cNvPr>
            <p:cNvSpPr txBox="1"/>
            <p:nvPr/>
          </p:nvSpPr>
          <p:spPr>
            <a:xfrm>
              <a:off x="1779775" y="3377694"/>
              <a:ext cx="2218861" cy="844868"/>
            </a:xfrm>
            <a:prstGeom prst="rect">
              <a:avLst/>
            </a:prstGeom>
            <a:noFill/>
          </p:spPr>
          <p:txBody>
            <a:bodyPr wrap="square" rtlCol="0">
              <a:spAutoFit/>
            </a:bodyPr>
            <a:lstStyle/>
            <a:p>
              <a:pPr indent="266700" algn="just">
                <a:lnSpc>
                  <a:spcPct val="125000"/>
                </a:lnSpc>
                <a:spcBef>
                  <a:spcPts val="500"/>
                </a:spcBef>
                <a:spcAft>
                  <a:spcPts val="500"/>
                </a:spcAft>
              </a:pP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1. </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Recipe</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：用户可以创建、收藏和评论菜谱，用户与菜谱是多对多关系。</a:t>
              </a:r>
            </a:p>
            <a:p>
              <a:pPr indent="266700" algn="just">
                <a:lnSpc>
                  <a:spcPct val="125000"/>
                </a:lnSpc>
                <a:spcBef>
                  <a:spcPts val="500"/>
                </a:spcBef>
                <a:spcAft>
                  <a:spcPts val="500"/>
                </a:spcAft>
              </a:pP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Recipe</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Comment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：每个菜谱可以有多个评论，评论与菜谱是多对一关系。</a:t>
              </a:r>
            </a:p>
            <a:p>
              <a:pPr indent="266700" algn="just">
                <a:lnSpc>
                  <a:spcPct val="125000"/>
                </a:lnSpc>
                <a:spcBef>
                  <a:spcPts val="500"/>
                </a:spcBef>
                <a:spcAft>
                  <a:spcPts val="500"/>
                </a:spcAft>
              </a:pP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50" kern="100" dirty="0" err="1">
                  <a:effectLst/>
                  <a:latin typeface="Times New Roman" panose="02020603050405020304" pitchFamily="18" charset="0"/>
                  <a:ea typeface="宋体" panose="02010600030101010101" pitchFamily="2" charset="-122"/>
                  <a:cs typeface="Times New Roman" panose="02020603050405020304" pitchFamily="18" charset="0"/>
                </a:rPr>
                <a:t>DietPlan</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：用户可以创建多个饮食计划，用户与饮食计划是多对一关系。</a:t>
              </a:r>
            </a:p>
            <a:p>
              <a:pPr indent="266700" algn="just">
                <a:lnSpc>
                  <a:spcPct val="125000"/>
                </a:lnSpc>
                <a:spcBef>
                  <a:spcPts val="500"/>
                </a:spcBef>
                <a:spcAft>
                  <a:spcPts val="500"/>
                </a:spcAft>
              </a:pP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4. </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Admin</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：管理员继承用户类，增加管理权限。</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heel(1)">
                                      <p:cBhvr>
                                        <p:cTn id="15" dur="2000"/>
                                        <p:tgtEl>
                                          <p:spTgt spid="84"/>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wheel(1)">
                                      <p:cBhvr>
                                        <p:cTn id="19" dur="2000"/>
                                        <p:tgtEl>
                                          <p:spTgt spid="119"/>
                                        </p:tgtEl>
                                      </p:cBhvr>
                                    </p:animEffect>
                                  </p:childTnLst>
                                </p:cTn>
                              </p:par>
                            </p:childTnLst>
                          </p:cTn>
                        </p:par>
                        <p:par>
                          <p:cTn id="20" fill="hold">
                            <p:stCondLst>
                              <p:cond delay="4000"/>
                            </p:stCondLst>
                            <p:childTnLst>
                              <p:par>
                                <p:cTn id="21" presetID="21" presetClass="entr" presetSubtype="1" fill="hold" grpId="0" nodeType="after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heel(1)">
                                      <p:cBhvr>
                                        <p:cTn id="23" dur="2000"/>
                                        <p:tgtEl>
                                          <p:spTgt spid="106"/>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wheel(1)">
                                      <p:cBhvr>
                                        <p:cTn id="27" dur="2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6" grpId="0" animBg="1"/>
      <p:bldP spid="1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DAF666-D6F8-4A15-AD26-E113170F2588}"/>
              </a:ext>
            </a:extLst>
          </p:cNvPr>
          <p:cNvSpPr/>
          <p:nvPr/>
        </p:nvSpPr>
        <p:spPr>
          <a:xfrm>
            <a:off x="0" y="1973178"/>
            <a:ext cx="9144000" cy="15112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p>
        </p:txBody>
      </p:sp>
      <p:pic>
        <p:nvPicPr>
          <p:cNvPr id="4" name="Picture 2" descr="D:\1\83d4f57063662d5418d99f54b2010dd1.png">
            <a:extLst>
              <a:ext uri="{FF2B5EF4-FFF2-40B4-BE49-F238E27FC236}">
                <a16:creationId xmlns:a16="http://schemas.microsoft.com/office/drawing/2014/main" id="{8E2BB2C9-AAEA-4F34-92EC-7D2937FEB946}"/>
              </a:ext>
            </a:extLst>
          </p:cNvPr>
          <p:cNvPicPr>
            <a:picLocks noChangeAspect="1" noChangeArrowheads="1"/>
          </p:cNvPicPr>
          <p:nvPr/>
        </p:nvPicPr>
        <p:blipFill>
          <a:blip r:embed="rId2" cstate="print"/>
          <a:srcRect/>
          <a:stretch>
            <a:fillRect/>
          </a:stretch>
        </p:blipFill>
        <p:spPr bwMode="auto">
          <a:xfrm>
            <a:off x="0" y="1126156"/>
            <a:ext cx="4549791" cy="2849078"/>
          </a:xfrm>
          <a:prstGeom prst="rect">
            <a:avLst/>
          </a:prstGeom>
          <a:noFill/>
        </p:spPr>
      </p:pic>
      <p:sp>
        <p:nvSpPr>
          <p:cNvPr id="7" name="TextBox 4">
            <a:extLst>
              <a:ext uri="{FF2B5EF4-FFF2-40B4-BE49-F238E27FC236}">
                <a16:creationId xmlns:a16="http://schemas.microsoft.com/office/drawing/2014/main" id="{5ACE9B8B-5384-4040-BB2A-D1DFB3A726FD}"/>
              </a:ext>
            </a:extLst>
          </p:cNvPr>
          <p:cNvSpPr>
            <a:spLocks noChangeArrowheads="1"/>
          </p:cNvSpPr>
          <p:nvPr/>
        </p:nvSpPr>
        <p:spPr bwMode="auto">
          <a:xfrm>
            <a:off x="4699167" y="2143693"/>
            <a:ext cx="3980905" cy="679545"/>
          </a:xfrm>
          <a:prstGeom prst="rect">
            <a:avLst/>
          </a:prstGeom>
          <a:noFill/>
          <a:ln w="9525">
            <a:noFill/>
            <a:bevel/>
            <a:headEnd/>
            <a:tailEnd/>
          </a:ln>
        </p:spPr>
        <p:txBody>
          <a:bodyPr wrap="square" lIns="68580" tIns="34290" rIns="68580" bIns="34290">
            <a:spAutoFit/>
          </a:bodyPr>
          <a:lstStyle/>
          <a:p>
            <a:pPr algn="ctr" eaLnBrk="1" hangingPunct="1">
              <a:lnSpc>
                <a:spcPct val="150000"/>
              </a:lnSpc>
              <a:buFont typeface="Arial" pitchFamily="34" charset="0"/>
              <a:buNone/>
            </a:pPr>
            <a:r>
              <a:rPr lang="zh-CN" altLang="en-US" sz="3000" b="1" dirty="0">
                <a:solidFill>
                  <a:schemeClr val="bg1"/>
                </a:solidFill>
                <a:latin typeface="Franklin Gothic Book" pitchFamily="34" charset="0"/>
                <a:ea typeface="微软雅黑" pitchFamily="34" charset="-122"/>
                <a:sym typeface="Franklin Gothic Book" pitchFamily="34" charset="0"/>
              </a:rPr>
              <a:t>项目原型设计展示</a:t>
            </a:r>
            <a:endParaRPr lang="en-US" altLang="en-US" sz="3000" b="1" dirty="0">
              <a:solidFill>
                <a:schemeClr val="bg1"/>
              </a:solidFill>
              <a:latin typeface="Franklin Gothic Book" pitchFamily="34" charset="0"/>
              <a:ea typeface="微软雅黑" pitchFamily="34" charset="-122"/>
              <a:sym typeface="Franklin Gothic Book" pitchFamily="34" charset="0"/>
            </a:endParaRPr>
          </a:p>
        </p:txBody>
      </p:sp>
      <p:sp>
        <p:nvSpPr>
          <p:cNvPr id="2" name="文本框 1">
            <a:extLst>
              <a:ext uri="{FF2B5EF4-FFF2-40B4-BE49-F238E27FC236}">
                <a16:creationId xmlns:a16="http://schemas.microsoft.com/office/drawing/2014/main" id="{AFFEE1F3-D7A9-A1D5-E2BC-8A870AC72C93}"/>
              </a:ext>
            </a:extLst>
          </p:cNvPr>
          <p:cNvSpPr txBox="1"/>
          <p:nvPr/>
        </p:nvSpPr>
        <p:spPr>
          <a:xfrm>
            <a:off x="4820281" y="3039925"/>
            <a:ext cx="3663655" cy="369332"/>
          </a:xfrm>
          <a:prstGeom prst="rect">
            <a:avLst/>
          </a:prstGeom>
          <a:noFill/>
        </p:spPr>
        <p:txBody>
          <a:bodyPr wrap="square" rtlCol="0">
            <a:spAutoFit/>
          </a:bodyPr>
          <a:lstStyle/>
          <a:p>
            <a:pPr algn="ctr"/>
            <a:r>
              <a:rPr lang="zh-CN" altLang="en-US" dirty="0"/>
              <a:t>前台应用原型</a:t>
            </a:r>
            <a:r>
              <a:rPr lang="en-US" altLang="zh-CN" dirty="0"/>
              <a:t>&amp;</a:t>
            </a:r>
            <a:r>
              <a:rPr lang="zh-CN" altLang="en-US" dirty="0"/>
              <a:t>后台管理原型</a:t>
            </a:r>
          </a:p>
        </p:txBody>
      </p:sp>
    </p:spTree>
    <p:extLst>
      <p:ext uri="{BB962C8B-B14F-4D97-AF65-F5344CB8AC3E}">
        <p14:creationId xmlns:p14="http://schemas.microsoft.com/office/powerpoint/2010/main" val="38252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CEBEF9-1662-CEDB-A5DE-D74462AF0956}"/>
              </a:ext>
            </a:extLst>
          </p:cNvPr>
          <p:cNvPicPr>
            <a:picLocks/>
          </p:cNvPicPr>
          <p:nvPr/>
        </p:nvPicPr>
        <p:blipFill>
          <a:blip r:embed="rId2"/>
          <a:stretch>
            <a:fillRect/>
          </a:stretch>
        </p:blipFill>
        <p:spPr>
          <a:xfrm>
            <a:off x="0" y="0"/>
            <a:ext cx="4470734" cy="5145088"/>
          </a:xfrm>
          <a:prstGeom prst="rect">
            <a:avLst/>
          </a:prstGeom>
          <a:noFill/>
          <a:ln>
            <a:noFill/>
          </a:ln>
        </p:spPr>
      </p:pic>
      <p:pic>
        <p:nvPicPr>
          <p:cNvPr id="3" name="图片 2">
            <a:extLst>
              <a:ext uri="{FF2B5EF4-FFF2-40B4-BE49-F238E27FC236}">
                <a16:creationId xmlns:a16="http://schemas.microsoft.com/office/drawing/2014/main" id="{4F0FC72F-8401-5ACC-3B8D-2582A4CD6345}"/>
              </a:ext>
            </a:extLst>
          </p:cNvPr>
          <p:cNvPicPr>
            <a:picLocks/>
          </p:cNvPicPr>
          <p:nvPr/>
        </p:nvPicPr>
        <p:blipFill>
          <a:blip r:embed="rId3"/>
          <a:stretch>
            <a:fillRect/>
          </a:stretch>
        </p:blipFill>
        <p:spPr>
          <a:xfrm>
            <a:off x="4470734" y="0"/>
            <a:ext cx="4673266" cy="5145088"/>
          </a:xfrm>
          <a:prstGeom prst="rect">
            <a:avLst/>
          </a:prstGeom>
          <a:noFill/>
          <a:ln>
            <a:noFill/>
          </a:ln>
        </p:spPr>
      </p:pic>
      <p:sp>
        <p:nvSpPr>
          <p:cNvPr id="4" name="文本框 3">
            <a:extLst>
              <a:ext uri="{FF2B5EF4-FFF2-40B4-BE49-F238E27FC236}">
                <a16:creationId xmlns:a16="http://schemas.microsoft.com/office/drawing/2014/main" id="{705AD790-CF3D-EE59-1140-358AC440FFE0}"/>
              </a:ext>
            </a:extLst>
          </p:cNvPr>
          <p:cNvSpPr txBox="1"/>
          <p:nvPr/>
        </p:nvSpPr>
        <p:spPr>
          <a:xfrm>
            <a:off x="121920" y="236220"/>
            <a:ext cx="2087880" cy="646331"/>
          </a:xfrm>
          <a:prstGeom prst="rect">
            <a:avLst/>
          </a:prstGeom>
          <a:noFill/>
        </p:spPr>
        <p:txBody>
          <a:bodyPr wrap="square" rtlCol="0">
            <a:spAutoFit/>
          </a:bodyPr>
          <a:lstStyle/>
          <a:p>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前端交互系统类图</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5" name="文本框 4">
            <a:extLst>
              <a:ext uri="{FF2B5EF4-FFF2-40B4-BE49-F238E27FC236}">
                <a16:creationId xmlns:a16="http://schemas.microsoft.com/office/drawing/2014/main" id="{DFB1BE4C-611A-98DC-AD8E-02CC1D065619}"/>
              </a:ext>
            </a:extLst>
          </p:cNvPr>
          <p:cNvSpPr txBox="1"/>
          <p:nvPr/>
        </p:nvSpPr>
        <p:spPr>
          <a:xfrm>
            <a:off x="4470734" y="236219"/>
            <a:ext cx="2087880" cy="646331"/>
          </a:xfrm>
          <a:prstGeom prst="rect">
            <a:avLst/>
          </a:prstGeom>
          <a:noFill/>
        </p:spPr>
        <p:txBody>
          <a:bodyPr wrap="square" rtlCol="0">
            <a:spAutoFit/>
          </a:bodyPr>
          <a:lstStyle/>
          <a:p>
            <a:pPr algn="just"/>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后端管理系统类图</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3A02-EC95-5946-44C5-ABA38A01D86F}"/>
            </a:ext>
          </a:extLst>
        </p:cNvPr>
        <p:cNvGrpSpPr/>
        <p:nvPr/>
      </p:nvGrpSpPr>
      <p:grpSpPr>
        <a:xfrm>
          <a:off x="0" y="0"/>
          <a:ext cx="0" cy="0"/>
          <a:chOff x="0" y="0"/>
          <a:chExt cx="0" cy="0"/>
        </a:xfrm>
      </p:grpSpPr>
      <p:sp>
        <p:nvSpPr>
          <p:cNvPr id="14" name="文本框 13">
            <a:extLst>
              <a:ext uri="{FF2B5EF4-FFF2-40B4-BE49-F238E27FC236}">
                <a16:creationId xmlns:a16="http://schemas.microsoft.com/office/drawing/2014/main" id="{7A7CA40B-67A5-B8A5-C71A-47BD9AA4A25D}"/>
              </a:ext>
            </a:extLst>
          </p:cNvPr>
          <p:cNvSpPr txBox="1"/>
          <p:nvPr/>
        </p:nvSpPr>
        <p:spPr>
          <a:xfrm>
            <a:off x="816428" y="111035"/>
            <a:ext cx="21488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Open Sans Light"/>
                <a:cs typeface="Arial"/>
              </a:rPr>
              <a:t>UML</a:t>
            </a:r>
            <a:r>
              <a:rPr kumimoji="0" lang="zh-CN" altLang="en-US" sz="1800" b="0" i="0" u="none" strike="noStrike" kern="1200" cap="none" spc="0" normalizeH="0" baseline="0" noProof="0" dirty="0">
                <a:ln>
                  <a:noFill/>
                </a:ln>
                <a:solidFill>
                  <a:prstClr val="black"/>
                </a:solidFill>
                <a:effectLst/>
                <a:uLnTx/>
                <a:uFillTx/>
                <a:latin typeface="Open Sans Light"/>
                <a:cs typeface="Arial"/>
              </a:rPr>
              <a:t>设计</a:t>
            </a:r>
            <a:r>
              <a:rPr kumimoji="0" lang="en-US" altLang="zh-CN" sz="1800" b="0" i="0" u="none" strike="noStrike" kern="1200" cap="none" spc="0" normalizeH="0" baseline="0" noProof="0" dirty="0">
                <a:ln>
                  <a:noFill/>
                </a:ln>
                <a:solidFill>
                  <a:prstClr val="black"/>
                </a:solidFill>
                <a:effectLst/>
                <a:uLnTx/>
                <a:uFillTx/>
                <a:latin typeface="Open Sans Light"/>
                <a:cs typeface="Arial"/>
              </a:rPr>
              <a:t>—</a:t>
            </a:r>
            <a:r>
              <a:rPr lang="zh-CN" altLang="en-US" dirty="0">
                <a:solidFill>
                  <a:prstClr val="black"/>
                </a:solidFill>
                <a:latin typeface="Open Sans Light"/>
                <a:cs typeface="Arial"/>
              </a:rPr>
              <a:t>时序图</a:t>
            </a:r>
            <a:endParaRPr kumimoji="0" lang="zh-CN" altLang="en-US" sz="1800" b="0" i="0" u="none" strike="noStrike" kern="1200" cap="none" spc="0" normalizeH="0" baseline="0" noProof="0" dirty="0">
              <a:ln>
                <a:noFill/>
              </a:ln>
              <a:solidFill>
                <a:prstClr val="black"/>
              </a:solidFill>
              <a:effectLst/>
              <a:uLnTx/>
              <a:uFillTx/>
              <a:latin typeface="Open Sans Light"/>
              <a:cs typeface="Arial"/>
            </a:endParaRPr>
          </a:p>
        </p:txBody>
      </p:sp>
      <p:sp>
        <p:nvSpPr>
          <p:cNvPr id="16" name="文本框 15">
            <a:extLst>
              <a:ext uri="{FF2B5EF4-FFF2-40B4-BE49-F238E27FC236}">
                <a16:creationId xmlns:a16="http://schemas.microsoft.com/office/drawing/2014/main" id="{07173B60-ACEA-602A-1852-07F4BCD9FA71}"/>
              </a:ext>
            </a:extLst>
          </p:cNvPr>
          <p:cNvSpPr txBox="1"/>
          <p:nvPr/>
        </p:nvSpPr>
        <p:spPr>
          <a:xfrm>
            <a:off x="340903" y="466662"/>
            <a:ext cx="3577953" cy="523220"/>
          </a:xfrm>
          <a:prstGeom prst="rect">
            <a:avLst/>
          </a:prstGeom>
          <a:noFill/>
        </p:spPr>
        <p:txBody>
          <a:bodyPr wrap="square" rtlCol="0">
            <a:spAutoFit/>
          </a:bodyPr>
          <a:lstStyle/>
          <a:p>
            <a:r>
              <a:rPr lang="zh-CN" altLang="zh-CN" sz="1400" dirty="0">
                <a:latin typeface="宋体" panose="02010600030101010101" pitchFamily="2" charset="-122"/>
                <a:ea typeface="宋体" panose="02010600030101010101" pitchFamily="2" charset="-122"/>
              </a:rPr>
              <a:t>用于描述系统的业务流程或操作的工作流程</a:t>
            </a:r>
            <a:r>
              <a:rPr lang="zh-CN" altLang="en-US" sz="1400" dirty="0">
                <a:latin typeface="宋体" panose="02010600030101010101" pitchFamily="2" charset="-122"/>
                <a:ea typeface="宋体" panose="02010600030101010101" pitchFamily="2" charset="-122"/>
              </a:rPr>
              <a:t>。</a:t>
            </a:r>
            <a:endParaRPr lang="zh-CN" altLang="zh-CN" sz="1400" dirty="0">
              <a:latin typeface="宋体" panose="02010600030101010101" pitchFamily="2" charset="-122"/>
              <a:ea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zh-CN" sz="14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descr="IMG_256">
            <a:extLst>
              <a:ext uri="{FF2B5EF4-FFF2-40B4-BE49-F238E27FC236}">
                <a16:creationId xmlns:a16="http://schemas.microsoft.com/office/drawing/2014/main" id="{07D6A289-C228-16C2-D954-704CADCF3B07}"/>
              </a:ext>
            </a:extLst>
          </p:cNvPr>
          <p:cNvPicPr>
            <a:picLocks noChangeAspect="1"/>
          </p:cNvPicPr>
          <p:nvPr/>
        </p:nvPicPr>
        <p:blipFill>
          <a:blip r:embed="rId2"/>
          <a:stretch>
            <a:fillRect/>
          </a:stretch>
        </p:blipFill>
        <p:spPr>
          <a:xfrm>
            <a:off x="5061225" y="237014"/>
            <a:ext cx="3994396" cy="4671060"/>
          </a:xfrm>
          <a:prstGeom prst="rect">
            <a:avLst/>
          </a:prstGeom>
          <a:noFill/>
          <a:ln w="9525">
            <a:noFill/>
          </a:ln>
        </p:spPr>
      </p:pic>
      <p:sp>
        <p:nvSpPr>
          <p:cNvPr id="4" name="Shape 14344">
            <a:extLst>
              <a:ext uri="{FF2B5EF4-FFF2-40B4-BE49-F238E27FC236}">
                <a16:creationId xmlns:a16="http://schemas.microsoft.com/office/drawing/2014/main" id="{EBEF956A-7D08-5494-7600-9D59DF0F22E9}"/>
              </a:ext>
            </a:extLst>
          </p:cNvPr>
          <p:cNvSpPr/>
          <p:nvPr/>
        </p:nvSpPr>
        <p:spPr>
          <a:xfrm flipH="1">
            <a:off x="2541533" y="1767043"/>
            <a:ext cx="408343" cy="17611"/>
          </a:xfrm>
          <a:prstGeom prst="line">
            <a:avLst/>
          </a:prstGeom>
          <a:ln w="6350">
            <a:solidFill>
              <a:sysClr val="windowText" lastClr="000000">
                <a:lumMod val="75000"/>
                <a:lumOff val="25000"/>
              </a:sysClr>
            </a:solidFill>
            <a:prstDash val="dash"/>
            <a:round/>
            <a:headEnd type="oval"/>
          </a:ln>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sz="1200">
                <a:uFillTx/>
                <a:latin typeface="+mj-lt"/>
                <a:ea typeface="+mj-ea"/>
                <a:cs typeface="+mj-cs"/>
                <a:sym typeface="Helvetica"/>
              </a:defRPr>
            </a:pPr>
            <a:endParaRPr kumimoji="0" sz="1200" b="0" i="0" u="none" strike="noStrike" kern="0" cap="none" spc="0" normalizeH="0" baseline="0" noProof="0">
              <a:ln>
                <a:noFill/>
              </a:ln>
              <a:solidFill>
                <a:prstClr val="black">
                  <a:lumMod val="75000"/>
                  <a:lumOff val="25000"/>
                </a:prstClr>
              </a:solidFill>
              <a:effectLst/>
              <a:uLnTx/>
              <a:uFillTx/>
              <a:latin typeface="Arial"/>
              <a:ea typeface="微软雅黑"/>
              <a:cs typeface="+mn-ea"/>
              <a:sym typeface="+mn-lt"/>
            </a:endParaRPr>
          </a:p>
        </p:txBody>
      </p:sp>
      <p:sp>
        <p:nvSpPr>
          <p:cNvPr id="5" name="Shape 14345">
            <a:extLst>
              <a:ext uri="{FF2B5EF4-FFF2-40B4-BE49-F238E27FC236}">
                <a16:creationId xmlns:a16="http://schemas.microsoft.com/office/drawing/2014/main" id="{2177DEF3-1615-9F0D-9443-B7C5BDED21C8}"/>
              </a:ext>
            </a:extLst>
          </p:cNvPr>
          <p:cNvSpPr/>
          <p:nvPr/>
        </p:nvSpPr>
        <p:spPr>
          <a:xfrm>
            <a:off x="3183541" y="1046772"/>
            <a:ext cx="1640765" cy="369330"/>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业务逻辑层</a:t>
            </a:r>
            <a:endParaRPr lang="en-US" altLang="zh-CN"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 name="Shape 14346">
            <a:extLst>
              <a:ext uri="{FF2B5EF4-FFF2-40B4-BE49-F238E27FC236}">
                <a16:creationId xmlns:a16="http://schemas.microsoft.com/office/drawing/2014/main" id="{86C9E36B-B60F-B868-032F-5448D9308167}"/>
              </a:ext>
            </a:extLst>
          </p:cNvPr>
          <p:cNvSpPr/>
          <p:nvPr/>
        </p:nvSpPr>
        <p:spPr>
          <a:xfrm>
            <a:off x="3089761" y="1418763"/>
            <a:ext cx="1992554" cy="1019957"/>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sz="1800">
                <a:solidFill>
                  <a:srgbClr val="000000"/>
                </a:solidFill>
                <a:uFillTx/>
              </a:defRPr>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处理应用核心逻辑，包括菜谱管理、用户管理、社区互动等模块。</a:t>
            </a:r>
            <a:endParaRPr lang="zh-CN" altLang="en-US" sz="1400" dirty="0">
              <a:solidFill>
                <a:schemeClr val="tx1">
                  <a:lumMod val="50000"/>
                  <a:lumOff val="50000"/>
                </a:schemeClr>
              </a:solidFill>
              <a:uFillTx/>
              <a:latin typeface="Arial"/>
              <a:ea typeface="微软雅黑"/>
              <a:cs typeface="+mn-ea"/>
              <a:sym typeface="+mn-lt"/>
            </a:endParaRPr>
          </a:p>
        </p:txBody>
      </p:sp>
      <p:sp>
        <p:nvSpPr>
          <p:cNvPr id="7" name="Shape 14348">
            <a:extLst>
              <a:ext uri="{FF2B5EF4-FFF2-40B4-BE49-F238E27FC236}">
                <a16:creationId xmlns:a16="http://schemas.microsoft.com/office/drawing/2014/main" id="{AF6A2F7C-3528-1B9A-5690-E965DA090EA7}"/>
              </a:ext>
            </a:extLst>
          </p:cNvPr>
          <p:cNvSpPr/>
          <p:nvPr/>
        </p:nvSpPr>
        <p:spPr>
          <a:xfrm>
            <a:off x="2945599" y="3672588"/>
            <a:ext cx="1429788" cy="369330"/>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数据访问层</a:t>
            </a:r>
            <a:endParaRPr lang="en-US" altLang="zh-CN"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8" name="Shape 14349">
            <a:extLst>
              <a:ext uri="{FF2B5EF4-FFF2-40B4-BE49-F238E27FC236}">
                <a16:creationId xmlns:a16="http://schemas.microsoft.com/office/drawing/2014/main" id="{E13391CF-DE63-BCD9-8950-F675D8D42DE4}"/>
              </a:ext>
            </a:extLst>
          </p:cNvPr>
          <p:cNvSpPr/>
          <p:nvPr/>
        </p:nvSpPr>
        <p:spPr>
          <a:xfrm>
            <a:off x="2654627" y="4017291"/>
            <a:ext cx="1899870" cy="1611593"/>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66700" algn="just">
              <a:lnSpc>
                <a:spcPct val="125000"/>
              </a:lnSpc>
              <a:spcBef>
                <a:spcPts val="500"/>
              </a:spcBef>
              <a:spcAft>
                <a:spcPts val="500"/>
              </a:spcAft>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负责数据库的读写操作，将数据从数据库中提取并传递至业务逻辑层。</a:t>
            </a:r>
          </a:p>
          <a:p>
            <a:pPr indent="266700" algn="just">
              <a:lnSpc>
                <a:spcPct val="125000"/>
              </a:lnSpc>
              <a:spcBef>
                <a:spcPts val="500"/>
              </a:spcBef>
              <a:spcAft>
                <a:spcPts val="5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Shape 14351">
            <a:extLst>
              <a:ext uri="{FF2B5EF4-FFF2-40B4-BE49-F238E27FC236}">
                <a16:creationId xmlns:a16="http://schemas.microsoft.com/office/drawing/2014/main" id="{EEB1A36D-CBE8-1F2A-03C9-DB8E1882457F}"/>
              </a:ext>
            </a:extLst>
          </p:cNvPr>
          <p:cNvSpPr/>
          <p:nvPr/>
        </p:nvSpPr>
        <p:spPr>
          <a:xfrm flipH="1">
            <a:off x="2744504" y="3546728"/>
            <a:ext cx="355839" cy="1"/>
          </a:xfrm>
          <a:prstGeom prst="line">
            <a:avLst/>
          </a:prstGeom>
          <a:ln w="6350">
            <a:solidFill>
              <a:sysClr val="windowText" lastClr="000000">
                <a:lumMod val="75000"/>
                <a:lumOff val="25000"/>
              </a:sysClr>
            </a:solidFill>
            <a:prstDash val="dash"/>
            <a:round/>
            <a:headEnd type="oval"/>
          </a:ln>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sz="1200">
                <a:uFillTx/>
                <a:latin typeface="+mj-lt"/>
                <a:ea typeface="+mj-ea"/>
                <a:cs typeface="+mj-cs"/>
                <a:sym typeface="Helvetica"/>
              </a:defRPr>
            </a:pPr>
            <a:endParaRPr kumimoji="0" sz="1200" b="0" i="0" u="none" strike="noStrike" kern="0" cap="none" spc="0" normalizeH="0" baseline="0" noProof="0">
              <a:ln>
                <a:noFill/>
              </a:ln>
              <a:solidFill>
                <a:prstClr val="black">
                  <a:lumMod val="75000"/>
                  <a:lumOff val="25000"/>
                </a:prstClr>
              </a:solidFill>
              <a:effectLst/>
              <a:uLnTx/>
              <a:uFillTx/>
              <a:latin typeface="Arial"/>
              <a:ea typeface="微软雅黑"/>
              <a:cs typeface="+mn-ea"/>
              <a:sym typeface="+mn-lt"/>
            </a:endParaRPr>
          </a:p>
        </p:txBody>
      </p:sp>
      <p:sp>
        <p:nvSpPr>
          <p:cNvPr id="10" name="Shape 14352">
            <a:extLst>
              <a:ext uri="{FF2B5EF4-FFF2-40B4-BE49-F238E27FC236}">
                <a16:creationId xmlns:a16="http://schemas.microsoft.com/office/drawing/2014/main" id="{FC81B8AF-0D63-48F4-0F6F-A5BE78312C2D}"/>
              </a:ext>
            </a:extLst>
          </p:cNvPr>
          <p:cNvSpPr/>
          <p:nvPr/>
        </p:nvSpPr>
        <p:spPr>
          <a:xfrm>
            <a:off x="269919" y="3678705"/>
            <a:ext cx="1429787" cy="369330"/>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表现层</a:t>
            </a:r>
            <a:endParaRPr lang="en-US" altLang="zh-CN"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1" name="Shape 14353">
            <a:extLst>
              <a:ext uri="{FF2B5EF4-FFF2-40B4-BE49-F238E27FC236}">
                <a16:creationId xmlns:a16="http://schemas.microsoft.com/office/drawing/2014/main" id="{8F74DC6A-73FD-76EA-2C01-4B0BD40705CD}"/>
              </a:ext>
            </a:extLst>
          </p:cNvPr>
          <p:cNvSpPr/>
          <p:nvPr/>
        </p:nvSpPr>
        <p:spPr>
          <a:xfrm>
            <a:off x="183332" y="4048035"/>
            <a:ext cx="2123951" cy="1024959"/>
          </a:xfrm>
          <a:prstGeom prst="rect">
            <a:avLst/>
          </a:prstGeom>
          <a:noFill/>
          <a:ln w="12700" cap="flat">
            <a:noFill/>
            <a:miter lim="400000"/>
          </a:ln>
          <a:effectLst/>
        </p:spPr>
        <p:txBody>
          <a:bodyPr wrap="square" lIns="45719" tIns="45719" rIns="45719" bIns="45719" numCol="1"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defRPr sz="1800">
                <a:solidFill>
                  <a:srgbClr val="000000"/>
                </a:solidFill>
                <a:uFillTx/>
              </a:defRPr>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与用户交互的层，展示数据并接收用户输入，包含</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Web</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前端和移动端应用。</a:t>
            </a:r>
            <a:endParaRPr sz="1400" dirty="0">
              <a:solidFill>
                <a:prstClr val="black">
                  <a:lumMod val="75000"/>
                  <a:lumOff val="25000"/>
                </a:prstClr>
              </a:solidFill>
              <a:uFillTx/>
              <a:latin typeface="宋体" panose="02010600030101010101" pitchFamily="2" charset="-122"/>
              <a:ea typeface="宋体" panose="02010600030101010101" pitchFamily="2" charset="-122"/>
              <a:cs typeface="+mn-ea"/>
              <a:sym typeface="+mn-lt"/>
            </a:endParaRPr>
          </a:p>
        </p:txBody>
      </p:sp>
      <p:sp>
        <p:nvSpPr>
          <p:cNvPr id="12" name="Shape 14355">
            <a:extLst>
              <a:ext uri="{FF2B5EF4-FFF2-40B4-BE49-F238E27FC236}">
                <a16:creationId xmlns:a16="http://schemas.microsoft.com/office/drawing/2014/main" id="{2067BB04-B6BF-038A-7EF9-BFF753A07DFB}"/>
              </a:ext>
            </a:extLst>
          </p:cNvPr>
          <p:cNvSpPr/>
          <p:nvPr/>
        </p:nvSpPr>
        <p:spPr>
          <a:xfrm>
            <a:off x="1089770" y="3546729"/>
            <a:ext cx="484462" cy="1"/>
          </a:xfrm>
          <a:prstGeom prst="line">
            <a:avLst/>
          </a:prstGeom>
          <a:ln w="6350">
            <a:solidFill>
              <a:sysClr val="windowText" lastClr="000000">
                <a:lumMod val="75000"/>
                <a:lumOff val="25000"/>
              </a:sysClr>
            </a:solidFill>
            <a:prstDash val="dash"/>
            <a:round/>
            <a:headEnd type="oval"/>
          </a:ln>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sz="1200">
                <a:uFillTx/>
                <a:latin typeface="+mj-lt"/>
                <a:ea typeface="+mj-ea"/>
                <a:cs typeface="+mj-cs"/>
                <a:sym typeface="Helvetica"/>
              </a:defRPr>
            </a:pPr>
            <a:endParaRPr kumimoji="0" sz="1200" b="0" i="0" u="none" strike="noStrike" kern="0" cap="none" spc="0" normalizeH="0" baseline="0" noProof="0">
              <a:ln>
                <a:noFill/>
              </a:ln>
              <a:solidFill>
                <a:prstClr val="black">
                  <a:lumMod val="75000"/>
                  <a:lumOff val="25000"/>
                </a:prstClr>
              </a:solidFill>
              <a:effectLst/>
              <a:uLnTx/>
              <a:uFillTx/>
              <a:latin typeface="Arial"/>
              <a:ea typeface="微软雅黑"/>
              <a:cs typeface="+mn-ea"/>
              <a:sym typeface="+mn-lt"/>
            </a:endParaRPr>
          </a:p>
        </p:txBody>
      </p:sp>
      <p:grpSp>
        <p:nvGrpSpPr>
          <p:cNvPr id="13" name="组合 12">
            <a:extLst>
              <a:ext uri="{FF2B5EF4-FFF2-40B4-BE49-F238E27FC236}">
                <a16:creationId xmlns:a16="http://schemas.microsoft.com/office/drawing/2014/main" id="{66C65898-4C3E-98B0-1745-2487957E6FDB}"/>
              </a:ext>
            </a:extLst>
          </p:cNvPr>
          <p:cNvGrpSpPr/>
          <p:nvPr/>
        </p:nvGrpSpPr>
        <p:grpSpPr>
          <a:xfrm>
            <a:off x="441769" y="2042899"/>
            <a:ext cx="1247186" cy="1247571"/>
            <a:chOff x="3087535" y="2200113"/>
            <a:chExt cx="1247186" cy="1247186"/>
          </a:xfrm>
          <a:solidFill>
            <a:schemeClr val="accent1"/>
          </a:solidFill>
        </p:grpSpPr>
        <p:sp>
          <p:nvSpPr>
            <p:cNvPr id="40" name="Shape 14341">
              <a:extLst>
                <a:ext uri="{FF2B5EF4-FFF2-40B4-BE49-F238E27FC236}">
                  <a16:creationId xmlns:a16="http://schemas.microsoft.com/office/drawing/2014/main" id="{1CA2F699-620D-18DE-B105-7D072238BB21}"/>
                </a:ext>
              </a:extLst>
            </p:cNvPr>
            <p:cNvSpPr/>
            <p:nvPr/>
          </p:nvSpPr>
          <p:spPr>
            <a:xfrm rot="18900000">
              <a:off x="3087535" y="220011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13590"/>
                  </a:moveTo>
                  <a:cubicBezTo>
                    <a:pt x="21600" y="14730"/>
                    <a:pt x="20700" y="15660"/>
                    <a:pt x="19560" y="15660"/>
                  </a:cubicBezTo>
                  <a:cubicBezTo>
                    <a:pt x="19560" y="15660"/>
                    <a:pt x="19560" y="15660"/>
                    <a:pt x="19560" y="15660"/>
                  </a:cubicBezTo>
                  <a:cubicBezTo>
                    <a:pt x="19500" y="15660"/>
                    <a:pt x="19350" y="15660"/>
                    <a:pt x="19170" y="15600"/>
                  </a:cubicBezTo>
                  <a:cubicBezTo>
                    <a:pt x="18990" y="15540"/>
                    <a:pt x="18750" y="15420"/>
                    <a:pt x="18510" y="15210"/>
                  </a:cubicBezTo>
                  <a:cubicBezTo>
                    <a:pt x="18450" y="15150"/>
                    <a:pt x="18360" y="15090"/>
                    <a:pt x="18300" y="15030"/>
                  </a:cubicBezTo>
                  <a:cubicBezTo>
                    <a:pt x="18000" y="14760"/>
                    <a:pt x="17700" y="14460"/>
                    <a:pt x="17340" y="14460"/>
                  </a:cubicBezTo>
                  <a:cubicBezTo>
                    <a:pt x="16710" y="14460"/>
                    <a:pt x="16470" y="15270"/>
                    <a:pt x="16290" y="15960"/>
                  </a:cubicBezTo>
                  <a:cubicBezTo>
                    <a:pt x="16260" y="16080"/>
                    <a:pt x="16260" y="16170"/>
                    <a:pt x="16260" y="16290"/>
                  </a:cubicBezTo>
                  <a:cubicBezTo>
                    <a:pt x="16260" y="21600"/>
                    <a:pt x="16260" y="21600"/>
                    <a:pt x="16260" y="21600"/>
                  </a:cubicBezTo>
                  <a:cubicBezTo>
                    <a:pt x="16260" y="21600"/>
                    <a:pt x="16260" y="21600"/>
                    <a:pt x="16260" y="21600"/>
                  </a:cubicBezTo>
                  <a:cubicBezTo>
                    <a:pt x="16260" y="21600"/>
                    <a:pt x="16260" y="21600"/>
                    <a:pt x="16260" y="21600"/>
                  </a:cubicBezTo>
                  <a:cubicBezTo>
                    <a:pt x="10950" y="21600"/>
                    <a:pt x="10950" y="21600"/>
                    <a:pt x="10950" y="21600"/>
                  </a:cubicBezTo>
                  <a:cubicBezTo>
                    <a:pt x="10860" y="21600"/>
                    <a:pt x="10800" y="21600"/>
                    <a:pt x="10740" y="21570"/>
                  </a:cubicBezTo>
                  <a:cubicBezTo>
                    <a:pt x="9780" y="21360"/>
                    <a:pt x="9660" y="21120"/>
                    <a:pt x="9630" y="21060"/>
                  </a:cubicBezTo>
                  <a:cubicBezTo>
                    <a:pt x="9570" y="20910"/>
                    <a:pt x="9840" y="20610"/>
                    <a:pt x="10050" y="20400"/>
                  </a:cubicBezTo>
                  <a:cubicBezTo>
                    <a:pt x="10110" y="20340"/>
                    <a:pt x="10200" y="20250"/>
                    <a:pt x="10260" y="20190"/>
                  </a:cubicBezTo>
                  <a:cubicBezTo>
                    <a:pt x="10800" y="19560"/>
                    <a:pt x="10800" y="18900"/>
                    <a:pt x="10800" y="18810"/>
                  </a:cubicBezTo>
                  <a:cubicBezTo>
                    <a:pt x="10800" y="17400"/>
                    <a:pt x="9660" y="16260"/>
                    <a:pt x="8250" y="16260"/>
                  </a:cubicBezTo>
                  <a:cubicBezTo>
                    <a:pt x="6840" y="16260"/>
                    <a:pt x="5700" y="17400"/>
                    <a:pt x="5700" y="18810"/>
                  </a:cubicBezTo>
                  <a:cubicBezTo>
                    <a:pt x="5700" y="18900"/>
                    <a:pt x="5700" y="19560"/>
                    <a:pt x="6240" y="20190"/>
                  </a:cubicBezTo>
                  <a:cubicBezTo>
                    <a:pt x="6300" y="20250"/>
                    <a:pt x="6390" y="20340"/>
                    <a:pt x="6450" y="20400"/>
                  </a:cubicBezTo>
                  <a:cubicBezTo>
                    <a:pt x="6660" y="20610"/>
                    <a:pt x="6930" y="20910"/>
                    <a:pt x="6870" y="21060"/>
                  </a:cubicBezTo>
                  <a:cubicBezTo>
                    <a:pt x="6870" y="21120"/>
                    <a:pt x="6720" y="21360"/>
                    <a:pt x="5760" y="21570"/>
                  </a:cubicBezTo>
                  <a:cubicBezTo>
                    <a:pt x="5700" y="21600"/>
                    <a:pt x="5640" y="21600"/>
                    <a:pt x="5550" y="21600"/>
                  </a:cubicBezTo>
                  <a:cubicBezTo>
                    <a:pt x="0" y="21600"/>
                    <a:pt x="0" y="21600"/>
                    <a:pt x="0" y="21600"/>
                  </a:cubicBezTo>
                  <a:cubicBezTo>
                    <a:pt x="0" y="16290"/>
                    <a:pt x="0" y="16290"/>
                    <a:pt x="0" y="16290"/>
                  </a:cubicBezTo>
                  <a:cubicBezTo>
                    <a:pt x="0" y="16200"/>
                    <a:pt x="0" y="16110"/>
                    <a:pt x="30" y="16020"/>
                  </a:cubicBezTo>
                  <a:cubicBezTo>
                    <a:pt x="270" y="15030"/>
                    <a:pt x="540" y="14730"/>
                    <a:pt x="840" y="14730"/>
                  </a:cubicBezTo>
                  <a:cubicBezTo>
                    <a:pt x="1170" y="14730"/>
                    <a:pt x="1530" y="15150"/>
                    <a:pt x="1830" y="15420"/>
                  </a:cubicBezTo>
                  <a:cubicBezTo>
                    <a:pt x="2370" y="15870"/>
                    <a:pt x="2910" y="15900"/>
                    <a:pt x="3030" y="15900"/>
                  </a:cubicBezTo>
                  <a:cubicBezTo>
                    <a:pt x="3030" y="15900"/>
                    <a:pt x="3060" y="15900"/>
                    <a:pt x="3060" y="15900"/>
                  </a:cubicBezTo>
                  <a:cubicBezTo>
                    <a:pt x="4320" y="15900"/>
                    <a:pt x="5340" y="14880"/>
                    <a:pt x="5340" y="13590"/>
                  </a:cubicBezTo>
                  <a:cubicBezTo>
                    <a:pt x="5340" y="12330"/>
                    <a:pt x="4320" y="11310"/>
                    <a:pt x="3060" y="11310"/>
                  </a:cubicBezTo>
                  <a:cubicBezTo>
                    <a:pt x="3060" y="11310"/>
                    <a:pt x="3030" y="11310"/>
                    <a:pt x="3030" y="11310"/>
                  </a:cubicBezTo>
                  <a:cubicBezTo>
                    <a:pt x="2910" y="11310"/>
                    <a:pt x="2370" y="11340"/>
                    <a:pt x="1830" y="11790"/>
                  </a:cubicBezTo>
                  <a:cubicBezTo>
                    <a:pt x="1530" y="12060"/>
                    <a:pt x="1170" y="12480"/>
                    <a:pt x="840" y="12480"/>
                  </a:cubicBezTo>
                  <a:cubicBezTo>
                    <a:pt x="540" y="12480"/>
                    <a:pt x="270" y="12180"/>
                    <a:pt x="30" y="11190"/>
                  </a:cubicBezTo>
                  <a:cubicBezTo>
                    <a:pt x="0" y="11100"/>
                    <a:pt x="0" y="11010"/>
                    <a:pt x="0" y="10920"/>
                  </a:cubicBezTo>
                  <a:cubicBezTo>
                    <a:pt x="0" y="5340"/>
                    <a:pt x="0" y="5340"/>
                    <a:pt x="0" y="5340"/>
                  </a:cubicBezTo>
                  <a:cubicBezTo>
                    <a:pt x="5550" y="5340"/>
                    <a:pt x="5550" y="5340"/>
                    <a:pt x="5550" y="5340"/>
                  </a:cubicBezTo>
                  <a:cubicBezTo>
                    <a:pt x="5640" y="5340"/>
                    <a:pt x="5730" y="5340"/>
                    <a:pt x="5820" y="5310"/>
                  </a:cubicBezTo>
                  <a:cubicBezTo>
                    <a:pt x="7980" y="4830"/>
                    <a:pt x="6960" y="4110"/>
                    <a:pt x="6450" y="3510"/>
                  </a:cubicBezTo>
                  <a:cubicBezTo>
                    <a:pt x="5910" y="2910"/>
                    <a:pt x="5940" y="2310"/>
                    <a:pt x="5940" y="2310"/>
                  </a:cubicBezTo>
                  <a:cubicBezTo>
                    <a:pt x="5940" y="1020"/>
                    <a:pt x="6990" y="0"/>
                    <a:pt x="8250" y="0"/>
                  </a:cubicBezTo>
                  <a:cubicBezTo>
                    <a:pt x="9510" y="0"/>
                    <a:pt x="10560" y="1020"/>
                    <a:pt x="10560" y="2310"/>
                  </a:cubicBezTo>
                  <a:cubicBezTo>
                    <a:pt x="10560" y="2310"/>
                    <a:pt x="10590" y="2910"/>
                    <a:pt x="10050" y="3510"/>
                  </a:cubicBezTo>
                  <a:cubicBezTo>
                    <a:pt x="9540" y="4110"/>
                    <a:pt x="8550" y="4830"/>
                    <a:pt x="10680" y="5310"/>
                  </a:cubicBezTo>
                  <a:cubicBezTo>
                    <a:pt x="10770" y="5340"/>
                    <a:pt x="10860" y="5340"/>
                    <a:pt x="10950" y="5340"/>
                  </a:cubicBezTo>
                  <a:cubicBezTo>
                    <a:pt x="16260" y="5340"/>
                    <a:pt x="16260" y="5340"/>
                    <a:pt x="16260" y="5340"/>
                  </a:cubicBezTo>
                  <a:cubicBezTo>
                    <a:pt x="16260" y="10920"/>
                    <a:pt x="16260" y="10920"/>
                    <a:pt x="16260" y="10920"/>
                  </a:cubicBezTo>
                  <a:cubicBezTo>
                    <a:pt x="16260" y="11010"/>
                    <a:pt x="16260" y="11130"/>
                    <a:pt x="16290" y="11220"/>
                  </a:cubicBezTo>
                  <a:cubicBezTo>
                    <a:pt x="16470" y="11940"/>
                    <a:pt x="16710" y="12720"/>
                    <a:pt x="17340" y="12720"/>
                  </a:cubicBezTo>
                  <a:cubicBezTo>
                    <a:pt x="17700" y="12720"/>
                    <a:pt x="18000" y="12450"/>
                    <a:pt x="18300" y="12180"/>
                  </a:cubicBezTo>
                  <a:cubicBezTo>
                    <a:pt x="18360" y="12090"/>
                    <a:pt x="18450" y="12030"/>
                    <a:pt x="18510" y="11970"/>
                  </a:cubicBezTo>
                  <a:cubicBezTo>
                    <a:pt x="18990" y="11580"/>
                    <a:pt x="19440" y="11550"/>
                    <a:pt x="19530" y="11550"/>
                  </a:cubicBezTo>
                  <a:cubicBezTo>
                    <a:pt x="19560" y="11550"/>
                    <a:pt x="19560" y="11550"/>
                    <a:pt x="19560" y="11550"/>
                  </a:cubicBezTo>
                  <a:cubicBezTo>
                    <a:pt x="20700" y="11550"/>
                    <a:pt x="21600" y="12480"/>
                    <a:pt x="21600" y="13590"/>
                  </a:cubicBezTo>
                  <a:close/>
                </a:path>
              </a:pathLst>
            </a:custGeom>
            <a:grpFill/>
            <a:ln w="12700" cap="flat">
              <a:noFill/>
              <a:miter lim="400000"/>
            </a:ln>
            <a:effectLst/>
          </p:spPr>
          <p:txBody>
            <a:bodyPr wrap="square" lIns="0" tIns="0" rIns="0" bIns="0"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latin typeface="Roboto condensed"/>
                  <a:ea typeface="Roboto condensed"/>
                  <a:cs typeface="Roboto condensed"/>
                  <a:sym typeface="Roboto condensed"/>
                </a:defRPr>
              </a:pPr>
              <a:endParaRPr sz="1400" kern="0">
                <a:solidFill>
                  <a:prstClr val="black">
                    <a:lumMod val="75000"/>
                    <a:lumOff val="25000"/>
                  </a:prstClr>
                </a:solidFill>
                <a:latin typeface="Roboto condensed"/>
                <a:ea typeface="Roboto condensed"/>
                <a:cs typeface="+mn-ea"/>
                <a:sym typeface="+mn-lt"/>
              </a:endParaRPr>
            </a:p>
          </p:txBody>
        </p:sp>
        <p:sp>
          <p:nvSpPr>
            <p:cNvPr id="41" name="文本框 24">
              <a:extLst>
                <a:ext uri="{FF2B5EF4-FFF2-40B4-BE49-F238E27FC236}">
                  <a16:creationId xmlns:a16="http://schemas.microsoft.com/office/drawing/2014/main" id="{D3E5D047-7741-4172-F9B5-0E29F08D0CDA}"/>
                </a:ext>
              </a:extLst>
            </p:cNvPr>
            <p:cNvSpPr txBox="1"/>
            <p:nvPr/>
          </p:nvSpPr>
          <p:spPr>
            <a:xfrm rot="908242">
              <a:off x="3464712" y="2565932"/>
              <a:ext cx="473206"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sz="3200" kern="0" dirty="0">
                  <a:solidFill>
                    <a:prstClr val="white"/>
                  </a:solidFill>
                  <a:effectLst>
                    <a:outerShdw blurRad="38100" dist="38100" dir="2700000" algn="tl">
                      <a:srgbClr val="000000">
                        <a:alpha val="43137"/>
                      </a:srgbClr>
                    </a:outerShdw>
                  </a:effectLst>
                  <a:latin typeface="Arial"/>
                  <a:ea typeface="微软雅黑"/>
                  <a:cs typeface="+mn-ea"/>
                  <a:sym typeface="+mn-lt"/>
                </a:rPr>
                <a:t>A</a:t>
              </a:r>
              <a:endParaRPr lang="zh-CN" altLang="en-US" sz="3200" kern="0" dirty="0">
                <a:solidFill>
                  <a:prstClr val="white"/>
                </a:solidFill>
                <a:effectLst>
                  <a:outerShdw blurRad="38100" dist="38100" dir="2700000" algn="tl">
                    <a:srgbClr val="000000">
                      <a:alpha val="43137"/>
                    </a:srgbClr>
                  </a:outerShdw>
                </a:effectLst>
                <a:latin typeface="Arial"/>
                <a:ea typeface="微软雅黑"/>
                <a:cs typeface="+mn-ea"/>
                <a:sym typeface="+mn-lt"/>
              </a:endParaRPr>
            </a:p>
          </p:txBody>
        </p:sp>
      </p:grpSp>
      <p:grpSp>
        <p:nvGrpSpPr>
          <p:cNvPr id="15" name="组合 14">
            <a:extLst>
              <a:ext uri="{FF2B5EF4-FFF2-40B4-BE49-F238E27FC236}">
                <a16:creationId xmlns:a16="http://schemas.microsoft.com/office/drawing/2014/main" id="{A1FBBDEC-E8E1-1E99-2854-A69459FADE32}"/>
              </a:ext>
            </a:extLst>
          </p:cNvPr>
          <p:cNvGrpSpPr/>
          <p:nvPr/>
        </p:nvGrpSpPr>
        <p:grpSpPr>
          <a:xfrm>
            <a:off x="1648337" y="1308213"/>
            <a:ext cx="1247186" cy="1247571"/>
            <a:chOff x="4294103" y="1465653"/>
            <a:chExt cx="1247186" cy="1247186"/>
          </a:xfrm>
          <a:solidFill>
            <a:schemeClr val="accent2"/>
          </a:solidFill>
        </p:grpSpPr>
        <p:sp>
          <p:nvSpPr>
            <p:cNvPr id="38" name="Shape 14331">
              <a:extLst>
                <a:ext uri="{FF2B5EF4-FFF2-40B4-BE49-F238E27FC236}">
                  <a16:creationId xmlns:a16="http://schemas.microsoft.com/office/drawing/2014/main" id="{91F9BBE4-3D12-48AC-38D8-5F31AAB1CBA9}"/>
                </a:ext>
              </a:extLst>
            </p:cNvPr>
            <p:cNvSpPr/>
            <p:nvPr/>
          </p:nvSpPr>
          <p:spPr>
            <a:xfrm rot="18900000">
              <a:off x="4294103" y="146565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8250"/>
                  </a:moveTo>
                  <a:cubicBezTo>
                    <a:pt x="21600" y="9540"/>
                    <a:pt x="20580" y="10560"/>
                    <a:pt x="19290" y="10560"/>
                  </a:cubicBezTo>
                  <a:cubicBezTo>
                    <a:pt x="19290" y="10560"/>
                    <a:pt x="19290" y="10560"/>
                    <a:pt x="19290" y="10560"/>
                  </a:cubicBezTo>
                  <a:cubicBezTo>
                    <a:pt x="19170" y="10560"/>
                    <a:pt x="18630" y="10530"/>
                    <a:pt x="18090" y="10080"/>
                  </a:cubicBezTo>
                  <a:cubicBezTo>
                    <a:pt x="17760" y="9810"/>
                    <a:pt x="17400" y="9390"/>
                    <a:pt x="17070" y="9390"/>
                  </a:cubicBezTo>
                  <a:cubicBezTo>
                    <a:pt x="16770" y="9390"/>
                    <a:pt x="16500" y="9690"/>
                    <a:pt x="16290" y="10680"/>
                  </a:cubicBezTo>
                  <a:cubicBezTo>
                    <a:pt x="16260" y="10770"/>
                    <a:pt x="16260" y="10860"/>
                    <a:pt x="16260" y="10950"/>
                  </a:cubicBezTo>
                  <a:cubicBezTo>
                    <a:pt x="16260" y="16260"/>
                    <a:pt x="16260" y="16260"/>
                    <a:pt x="16260" y="16260"/>
                  </a:cubicBezTo>
                  <a:cubicBezTo>
                    <a:pt x="16260" y="16260"/>
                    <a:pt x="16260" y="16260"/>
                    <a:pt x="16260" y="16260"/>
                  </a:cubicBezTo>
                  <a:cubicBezTo>
                    <a:pt x="10680" y="16260"/>
                    <a:pt x="10680" y="16260"/>
                    <a:pt x="10680" y="16260"/>
                  </a:cubicBezTo>
                  <a:cubicBezTo>
                    <a:pt x="10560" y="16260"/>
                    <a:pt x="10470" y="16290"/>
                    <a:pt x="10350" y="16290"/>
                  </a:cubicBezTo>
                  <a:cubicBezTo>
                    <a:pt x="9450" y="16500"/>
                    <a:pt x="9000" y="16770"/>
                    <a:pt x="8880" y="17160"/>
                  </a:cubicBezTo>
                  <a:cubicBezTo>
                    <a:pt x="8760" y="17580"/>
                    <a:pt x="9120" y="17970"/>
                    <a:pt x="9420" y="18300"/>
                  </a:cubicBezTo>
                  <a:cubicBezTo>
                    <a:pt x="9480" y="18390"/>
                    <a:pt x="9540" y="18450"/>
                    <a:pt x="9600" y="18510"/>
                  </a:cubicBezTo>
                  <a:cubicBezTo>
                    <a:pt x="10050" y="19020"/>
                    <a:pt x="10050" y="19530"/>
                    <a:pt x="10050" y="19560"/>
                  </a:cubicBezTo>
                  <a:cubicBezTo>
                    <a:pt x="10050" y="20700"/>
                    <a:pt x="9120" y="21600"/>
                    <a:pt x="7980" y="21600"/>
                  </a:cubicBezTo>
                  <a:cubicBezTo>
                    <a:pt x="6870" y="21600"/>
                    <a:pt x="5940" y="20700"/>
                    <a:pt x="5940" y="19560"/>
                  </a:cubicBezTo>
                  <a:cubicBezTo>
                    <a:pt x="5940" y="19560"/>
                    <a:pt x="5940" y="19560"/>
                    <a:pt x="5940" y="19560"/>
                  </a:cubicBezTo>
                  <a:cubicBezTo>
                    <a:pt x="5940" y="19530"/>
                    <a:pt x="5910" y="19020"/>
                    <a:pt x="6360" y="18510"/>
                  </a:cubicBezTo>
                  <a:cubicBezTo>
                    <a:pt x="6420" y="18450"/>
                    <a:pt x="6480" y="18390"/>
                    <a:pt x="6570" y="18300"/>
                  </a:cubicBezTo>
                  <a:cubicBezTo>
                    <a:pt x="6870" y="17970"/>
                    <a:pt x="7230" y="17580"/>
                    <a:pt x="7110" y="17160"/>
                  </a:cubicBezTo>
                  <a:cubicBezTo>
                    <a:pt x="6990" y="16770"/>
                    <a:pt x="6510" y="16500"/>
                    <a:pt x="5610" y="16290"/>
                  </a:cubicBezTo>
                  <a:cubicBezTo>
                    <a:pt x="5520" y="16290"/>
                    <a:pt x="5400" y="16260"/>
                    <a:pt x="5310" y="16260"/>
                  </a:cubicBezTo>
                  <a:cubicBezTo>
                    <a:pt x="0" y="16260"/>
                    <a:pt x="0" y="16260"/>
                    <a:pt x="0" y="16260"/>
                  </a:cubicBezTo>
                  <a:cubicBezTo>
                    <a:pt x="0" y="10950"/>
                    <a:pt x="0" y="10950"/>
                    <a:pt x="0" y="10950"/>
                  </a:cubicBezTo>
                  <a:cubicBezTo>
                    <a:pt x="0" y="10890"/>
                    <a:pt x="0" y="10800"/>
                    <a:pt x="30" y="10740"/>
                  </a:cubicBezTo>
                  <a:cubicBezTo>
                    <a:pt x="240" y="9720"/>
                    <a:pt x="510" y="9630"/>
                    <a:pt x="570" y="9630"/>
                  </a:cubicBezTo>
                  <a:cubicBezTo>
                    <a:pt x="720" y="9630"/>
                    <a:pt x="990" y="9870"/>
                    <a:pt x="1200" y="10050"/>
                  </a:cubicBezTo>
                  <a:cubicBezTo>
                    <a:pt x="1260" y="10140"/>
                    <a:pt x="1350" y="10200"/>
                    <a:pt x="1410" y="10260"/>
                  </a:cubicBezTo>
                  <a:cubicBezTo>
                    <a:pt x="2010" y="10770"/>
                    <a:pt x="2610" y="10800"/>
                    <a:pt x="2760" y="10800"/>
                  </a:cubicBezTo>
                  <a:cubicBezTo>
                    <a:pt x="2790" y="10800"/>
                    <a:pt x="2790" y="10800"/>
                    <a:pt x="2790" y="10800"/>
                  </a:cubicBezTo>
                  <a:cubicBezTo>
                    <a:pt x="4200" y="10800"/>
                    <a:pt x="5340" y="9660"/>
                    <a:pt x="5340" y="8250"/>
                  </a:cubicBezTo>
                  <a:cubicBezTo>
                    <a:pt x="5340" y="6870"/>
                    <a:pt x="4200" y="5700"/>
                    <a:pt x="2790" y="5700"/>
                  </a:cubicBezTo>
                  <a:cubicBezTo>
                    <a:pt x="2760" y="5700"/>
                    <a:pt x="2760" y="5700"/>
                    <a:pt x="2760" y="5700"/>
                  </a:cubicBezTo>
                  <a:cubicBezTo>
                    <a:pt x="2610" y="5700"/>
                    <a:pt x="2010" y="5760"/>
                    <a:pt x="1410" y="6270"/>
                  </a:cubicBezTo>
                  <a:cubicBezTo>
                    <a:pt x="1350" y="6330"/>
                    <a:pt x="1260" y="6390"/>
                    <a:pt x="1200" y="6450"/>
                  </a:cubicBezTo>
                  <a:cubicBezTo>
                    <a:pt x="990" y="6660"/>
                    <a:pt x="720" y="6900"/>
                    <a:pt x="570" y="6900"/>
                  </a:cubicBezTo>
                  <a:cubicBezTo>
                    <a:pt x="510" y="6900"/>
                    <a:pt x="240" y="6810"/>
                    <a:pt x="30" y="5790"/>
                  </a:cubicBezTo>
                  <a:cubicBezTo>
                    <a:pt x="0" y="5700"/>
                    <a:pt x="0" y="5640"/>
                    <a:pt x="0" y="5580"/>
                  </a:cubicBezTo>
                  <a:cubicBezTo>
                    <a:pt x="0" y="0"/>
                    <a:pt x="0" y="0"/>
                    <a:pt x="0" y="0"/>
                  </a:cubicBezTo>
                  <a:cubicBezTo>
                    <a:pt x="5310" y="0"/>
                    <a:pt x="5310" y="0"/>
                    <a:pt x="5310" y="0"/>
                  </a:cubicBezTo>
                  <a:cubicBezTo>
                    <a:pt x="5400" y="0"/>
                    <a:pt x="5490" y="30"/>
                    <a:pt x="5580" y="30"/>
                  </a:cubicBezTo>
                  <a:cubicBezTo>
                    <a:pt x="7710" y="540"/>
                    <a:pt x="6690" y="1260"/>
                    <a:pt x="6180" y="1830"/>
                  </a:cubicBezTo>
                  <a:cubicBezTo>
                    <a:pt x="5670" y="2460"/>
                    <a:pt x="5700" y="3060"/>
                    <a:pt x="5700" y="3060"/>
                  </a:cubicBezTo>
                  <a:cubicBezTo>
                    <a:pt x="5700" y="4320"/>
                    <a:pt x="6720" y="5370"/>
                    <a:pt x="7980" y="5370"/>
                  </a:cubicBezTo>
                  <a:cubicBezTo>
                    <a:pt x="9270" y="5370"/>
                    <a:pt x="10290" y="4320"/>
                    <a:pt x="10290" y="3060"/>
                  </a:cubicBezTo>
                  <a:cubicBezTo>
                    <a:pt x="10290" y="3060"/>
                    <a:pt x="10320" y="2460"/>
                    <a:pt x="9810" y="1830"/>
                  </a:cubicBezTo>
                  <a:cubicBezTo>
                    <a:pt x="9300" y="1260"/>
                    <a:pt x="8280" y="540"/>
                    <a:pt x="10410" y="30"/>
                  </a:cubicBezTo>
                  <a:cubicBezTo>
                    <a:pt x="10500" y="30"/>
                    <a:pt x="10590" y="0"/>
                    <a:pt x="10680" y="0"/>
                  </a:cubicBezTo>
                  <a:cubicBezTo>
                    <a:pt x="16260" y="0"/>
                    <a:pt x="16260" y="0"/>
                    <a:pt x="16260" y="0"/>
                  </a:cubicBezTo>
                  <a:cubicBezTo>
                    <a:pt x="16260" y="5580"/>
                    <a:pt x="16260" y="5580"/>
                    <a:pt x="16260" y="5580"/>
                  </a:cubicBezTo>
                  <a:cubicBezTo>
                    <a:pt x="16260" y="5670"/>
                    <a:pt x="16260" y="5760"/>
                    <a:pt x="16290" y="5820"/>
                  </a:cubicBezTo>
                  <a:cubicBezTo>
                    <a:pt x="16500" y="6840"/>
                    <a:pt x="16770" y="7140"/>
                    <a:pt x="17070" y="7140"/>
                  </a:cubicBezTo>
                  <a:cubicBezTo>
                    <a:pt x="17400" y="7140"/>
                    <a:pt x="17760" y="6720"/>
                    <a:pt x="18090" y="6450"/>
                  </a:cubicBezTo>
                  <a:cubicBezTo>
                    <a:pt x="18600" y="6000"/>
                    <a:pt x="19140" y="5970"/>
                    <a:pt x="19260" y="5970"/>
                  </a:cubicBezTo>
                  <a:cubicBezTo>
                    <a:pt x="19290" y="5970"/>
                    <a:pt x="19290" y="5970"/>
                    <a:pt x="19290" y="5970"/>
                  </a:cubicBezTo>
                  <a:cubicBezTo>
                    <a:pt x="20580" y="5970"/>
                    <a:pt x="21600" y="6990"/>
                    <a:pt x="21600" y="8250"/>
                  </a:cubicBezTo>
                  <a:close/>
                </a:path>
              </a:pathLst>
            </a:custGeom>
            <a:grpFill/>
            <a:ln w="12700" cap="flat">
              <a:noFill/>
              <a:miter lim="400000"/>
            </a:ln>
            <a:effectLst/>
          </p:spPr>
          <p:txBody>
            <a:bodyPr wrap="square" lIns="0" tIns="0" rIns="0" bIns="0"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latin typeface="Roboto condensed"/>
                  <a:ea typeface="Roboto condensed"/>
                  <a:cs typeface="Roboto condensed"/>
                  <a:sym typeface="Roboto condensed"/>
                </a:defRPr>
              </a:pPr>
              <a:endParaRPr sz="1400" kern="0">
                <a:solidFill>
                  <a:prstClr val="black">
                    <a:lumMod val="75000"/>
                    <a:lumOff val="25000"/>
                  </a:prstClr>
                </a:solidFill>
                <a:latin typeface="Roboto condensed"/>
                <a:ea typeface="Roboto condensed"/>
                <a:cs typeface="+mn-ea"/>
                <a:sym typeface="+mn-lt"/>
              </a:endParaRPr>
            </a:p>
          </p:txBody>
        </p:sp>
        <p:sp>
          <p:nvSpPr>
            <p:cNvPr id="39" name="文本框 24">
              <a:extLst>
                <a:ext uri="{FF2B5EF4-FFF2-40B4-BE49-F238E27FC236}">
                  <a16:creationId xmlns:a16="http://schemas.microsoft.com/office/drawing/2014/main" id="{ADBCB22E-9DF4-D8FE-4ACF-C6AA829D8E0F}"/>
                </a:ext>
              </a:extLst>
            </p:cNvPr>
            <p:cNvSpPr txBox="1"/>
            <p:nvPr/>
          </p:nvSpPr>
          <p:spPr>
            <a:xfrm rot="908242">
              <a:off x="4612017" y="1737919"/>
              <a:ext cx="458780" cy="584775"/>
            </a:xfrm>
            <a:prstGeom prst="rect">
              <a:avLst/>
            </a:prstGeom>
            <a:grp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sz="3200" kern="0" dirty="0">
                  <a:solidFill>
                    <a:prstClr val="white"/>
                  </a:solidFill>
                  <a:effectLst>
                    <a:outerShdw blurRad="38100" dist="38100" dir="2700000" algn="tl">
                      <a:srgbClr val="000000">
                        <a:alpha val="43137"/>
                      </a:srgbClr>
                    </a:outerShdw>
                  </a:effectLst>
                  <a:latin typeface="Arial"/>
                  <a:ea typeface="微软雅黑"/>
                  <a:cs typeface="+mn-ea"/>
                  <a:sym typeface="+mn-lt"/>
                </a:rPr>
                <a:t>B</a:t>
              </a:r>
              <a:endParaRPr lang="zh-CN" altLang="en-US" sz="3200" kern="0" dirty="0">
                <a:solidFill>
                  <a:prstClr val="white"/>
                </a:solidFill>
                <a:effectLst>
                  <a:outerShdw blurRad="38100" dist="38100" dir="2700000" algn="tl">
                    <a:srgbClr val="000000">
                      <a:alpha val="43137"/>
                    </a:srgbClr>
                  </a:outerShdw>
                </a:effectLst>
                <a:latin typeface="Arial"/>
                <a:ea typeface="微软雅黑"/>
                <a:cs typeface="+mn-ea"/>
                <a:sym typeface="+mn-lt"/>
              </a:endParaRPr>
            </a:p>
          </p:txBody>
        </p:sp>
      </p:grpSp>
      <p:grpSp>
        <p:nvGrpSpPr>
          <p:cNvPr id="25" name="组合 24">
            <a:extLst>
              <a:ext uri="{FF2B5EF4-FFF2-40B4-BE49-F238E27FC236}">
                <a16:creationId xmlns:a16="http://schemas.microsoft.com/office/drawing/2014/main" id="{26F32CE9-61FF-031E-6E59-3F56F11F5F55}"/>
              </a:ext>
            </a:extLst>
          </p:cNvPr>
          <p:cNvGrpSpPr/>
          <p:nvPr/>
        </p:nvGrpSpPr>
        <p:grpSpPr>
          <a:xfrm>
            <a:off x="2428657" y="2529198"/>
            <a:ext cx="1249409" cy="1247571"/>
            <a:chOff x="5074422" y="2686262"/>
            <a:chExt cx="1249409" cy="1247186"/>
          </a:xfrm>
        </p:grpSpPr>
        <p:sp>
          <p:nvSpPr>
            <p:cNvPr id="26" name="Shape 14336">
              <a:extLst>
                <a:ext uri="{FF2B5EF4-FFF2-40B4-BE49-F238E27FC236}">
                  <a16:creationId xmlns:a16="http://schemas.microsoft.com/office/drawing/2014/main" id="{CAB951AA-4484-C7FD-0F87-71BF0170999C}"/>
                </a:ext>
              </a:extLst>
            </p:cNvPr>
            <p:cNvSpPr/>
            <p:nvPr/>
          </p:nvSpPr>
          <p:spPr>
            <a:xfrm rot="18900000">
              <a:off x="5074422" y="2686262"/>
              <a:ext cx="1249409" cy="1247186"/>
            </a:xfrm>
            <a:custGeom>
              <a:avLst/>
              <a:gdLst/>
              <a:ahLst/>
              <a:cxnLst>
                <a:cxn ang="0">
                  <a:pos x="wd2" y="hd2"/>
                </a:cxn>
                <a:cxn ang="5400000">
                  <a:pos x="wd2" y="hd2"/>
                </a:cxn>
                <a:cxn ang="10800000">
                  <a:pos x="wd2" y="hd2"/>
                </a:cxn>
                <a:cxn ang="16200000">
                  <a:pos x="wd2" y="hd2"/>
                </a:cxn>
              </a:cxnLst>
              <a:rect l="0" t="0" r="r" b="b"/>
              <a:pathLst>
                <a:path w="21600" h="21600" extrusionOk="0">
                  <a:moveTo>
                    <a:pt x="21570" y="10680"/>
                  </a:moveTo>
                  <a:cubicBezTo>
                    <a:pt x="21600" y="16260"/>
                    <a:pt x="21600" y="16260"/>
                    <a:pt x="21600" y="16260"/>
                  </a:cubicBezTo>
                  <a:cubicBezTo>
                    <a:pt x="16028" y="16260"/>
                    <a:pt x="16028" y="16260"/>
                    <a:pt x="16028" y="16260"/>
                  </a:cubicBezTo>
                  <a:cubicBezTo>
                    <a:pt x="15938" y="16260"/>
                    <a:pt x="15848" y="16260"/>
                    <a:pt x="15758" y="16290"/>
                  </a:cubicBezTo>
                  <a:cubicBezTo>
                    <a:pt x="13631" y="16770"/>
                    <a:pt x="14650" y="17490"/>
                    <a:pt x="15159" y="18090"/>
                  </a:cubicBezTo>
                  <a:cubicBezTo>
                    <a:pt x="15668" y="18690"/>
                    <a:pt x="15638" y="19290"/>
                    <a:pt x="15638" y="19290"/>
                  </a:cubicBezTo>
                  <a:cubicBezTo>
                    <a:pt x="15638" y="20580"/>
                    <a:pt x="14620" y="21600"/>
                    <a:pt x="13331" y="21600"/>
                  </a:cubicBezTo>
                  <a:cubicBezTo>
                    <a:pt x="12073" y="21600"/>
                    <a:pt x="11055" y="20580"/>
                    <a:pt x="11055" y="19290"/>
                  </a:cubicBezTo>
                  <a:cubicBezTo>
                    <a:pt x="11055" y="19290"/>
                    <a:pt x="11025" y="18690"/>
                    <a:pt x="11534" y="18090"/>
                  </a:cubicBezTo>
                  <a:cubicBezTo>
                    <a:pt x="12043" y="17490"/>
                    <a:pt x="13062" y="16770"/>
                    <a:pt x="10935" y="16290"/>
                  </a:cubicBezTo>
                  <a:cubicBezTo>
                    <a:pt x="10845" y="16260"/>
                    <a:pt x="10755" y="16260"/>
                    <a:pt x="10665" y="16260"/>
                  </a:cubicBezTo>
                  <a:cubicBezTo>
                    <a:pt x="5363" y="16260"/>
                    <a:pt x="5363" y="16260"/>
                    <a:pt x="5363" y="16260"/>
                  </a:cubicBezTo>
                  <a:cubicBezTo>
                    <a:pt x="5363" y="10680"/>
                    <a:pt x="5363" y="10680"/>
                    <a:pt x="5363" y="10680"/>
                  </a:cubicBezTo>
                  <a:cubicBezTo>
                    <a:pt x="5363" y="10590"/>
                    <a:pt x="5333" y="10470"/>
                    <a:pt x="5303" y="10380"/>
                  </a:cubicBezTo>
                  <a:cubicBezTo>
                    <a:pt x="5153" y="9660"/>
                    <a:pt x="4883" y="8880"/>
                    <a:pt x="4284" y="8880"/>
                  </a:cubicBezTo>
                  <a:cubicBezTo>
                    <a:pt x="3925" y="8880"/>
                    <a:pt x="3595" y="9150"/>
                    <a:pt x="3295" y="9420"/>
                  </a:cubicBezTo>
                  <a:cubicBezTo>
                    <a:pt x="3236" y="9510"/>
                    <a:pt x="3176" y="9570"/>
                    <a:pt x="3116" y="9630"/>
                  </a:cubicBezTo>
                  <a:cubicBezTo>
                    <a:pt x="2636" y="10020"/>
                    <a:pt x="2157" y="10050"/>
                    <a:pt x="2067" y="10050"/>
                  </a:cubicBezTo>
                  <a:cubicBezTo>
                    <a:pt x="2037" y="10050"/>
                    <a:pt x="2037" y="10050"/>
                    <a:pt x="2037" y="10050"/>
                  </a:cubicBezTo>
                  <a:cubicBezTo>
                    <a:pt x="929" y="10050"/>
                    <a:pt x="0" y="9120"/>
                    <a:pt x="0" y="8010"/>
                  </a:cubicBezTo>
                  <a:cubicBezTo>
                    <a:pt x="0" y="6870"/>
                    <a:pt x="929" y="5940"/>
                    <a:pt x="2037" y="5940"/>
                  </a:cubicBezTo>
                  <a:cubicBezTo>
                    <a:pt x="2067" y="5940"/>
                    <a:pt x="2067" y="5940"/>
                    <a:pt x="2067" y="5940"/>
                  </a:cubicBezTo>
                  <a:cubicBezTo>
                    <a:pt x="2127" y="5940"/>
                    <a:pt x="2247" y="5970"/>
                    <a:pt x="2457" y="6000"/>
                  </a:cubicBezTo>
                  <a:cubicBezTo>
                    <a:pt x="2636" y="6060"/>
                    <a:pt x="2876" y="6180"/>
                    <a:pt x="3116" y="6390"/>
                  </a:cubicBezTo>
                  <a:cubicBezTo>
                    <a:pt x="3176" y="6450"/>
                    <a:pt x="3236" y="6510"/>
                    <a:pt x="3295" y="6570"/>
                  </a:cubicBezTo>
                  <a:cubicBezTo>
                    <a:pt x="3595" y="6840"/>
                    <a:pt x="3925" y="7140"/>
                    <a:pt x="4284" y="7140"/>
                  </a:cubicBezTo>
                  <a:cubicBezTo>
                    <a:pt x="4883" y="7140"/>
                    <a:pt x="5153" y="6330"/>
                    <a:pt x="5303" y="5640"/>
                  </a:cubicBezTo>
                  <a:cubicBezTo>
                    <a:pt x="5333" y="5520"/>
                    <a:pt x="5363" y="5430"/>
                    <a:pt x="5363" y="5310"/>
                  </a:cubicBezTo>
                  <a:cubicBezTo>
                    <a:pt x="5363" y="0"/>
                    <a:pt x="5363" y="0"/>
                    <a:pt x="5363" y="0"/>
                  </a:cubicBezTo>
                  <a:cubicBezTo>
                    <a:pt x="5363" y="0"/>
                    <a:pt x="5363" y="0"/>
                    <a:pt x="5363" y="0"/>
                  </a:cubicBezTo>
                  <a:cubicBezTo>
                    <a:pt x="5363" y="0"/>
                    <a:pt x="5363" y="0"/>
                    <a:pt x="5363" y="0"/>
                  </a:cubicBezTo>
                  <a:cubicBezTo>
                    <a:pt x="10665" y="0"/>
                    <a:pt x="10665" y="0"/>
                    <a:pt x="10665" y="0"/>
                  </a:cubicBezTo>
                  <a:cubicBezTo>
                    <a:pt x="10725" y="0"/>
                    <a:pt x="10785" y="0"/>
                    <a:pt x="10875" y="30"/>
                  </a:cubicBezTo>
                  <a:cubicBezTo>
                    <a:pt x="11804" y="240"/>
                    <a:pt x="11953" y="480"/>
                    <a:pt x="11983" y="540"/>
                  </a:cubicBezTo>
                  <a:cubicBezTo>
                    <a:pt x="12013" y="690"/>
                    <a:pt x="11744" y="990"/>
                    <a:pt x="11564" y="1200"/>
                  </a:cubicBezTo>
                  <a:cubicBezTo>
                    <a:pt x="11474" y="1260"/>
                    <a:pt x="11414" y="1350"/>
                    <a:pt x="11354" y="1410"/>
                  </a:cubicBezTo>
                  <a:cubicBezTo>
                    <a:pt x="10785" y="2070"/>
                    <a:pt x="10785" y="2700"/>
                    <a:pt x="10785" y="2790"/>
                  </a:cubicBezTo>
                  <a:cubicBezTo>
                    <a:pt x="10785" y="4200"/>
                    <a:pt x="11953" y="5340"/>
                    <a:pt x="13331" y="5340"/>
                  </a:cubicBezTo>
                  <a:cubicBezTo>
                    <a:pt x="14740" y="5340"/>
                    <a:pt x="15878" y="4200"/>
                    <a:pt x="15878" y="2790"/>
                  </a:cubicBezTo>
                  <a:cubicBezTo>
                    <a:pt x="15878" y="2700"/>
                    <a:pt x="15908" y="2040"/>
                    <a:pt x="15339" y="1410"/>
                  </a:cubicBezTo>
                  <a:cubicBezTo>
                    <a:pt x="15279" y="1350"/>
                    <a:pt x="15219" y="1260"/>
                    <a:pt x="15129" y="1200"/>
                  </a:cubicBezTo>
                  <a:cubicBezTo>
                    <a:pt x="14949" y="990"/>
                    <a:pt x="14680" y="690"/>
                    <a:pt x="14710" y="540"/>
                  </a:cubicBezTo>
                  <a:cubicBezTo>
                    <a:pt x="14740" y="480"/>
                    <a:pt x="14889" y="240"/>
                    <a:pt x="15818" y="30"/>
                  </a:cubicBezTo>
                  <a:cubicBezTo>
                    <a:pt x="15878" y="0"/>
                    <a:pt x="15968" y="0"/>
                    <a:pt x="16028" y="0"/>
                  </a:cubicBezTo>
                  <a:cubicBezTo>
                    <a:pt x="21600" y="0"/>
                    <a:pt x="21600" y="0"/>
                    <a:pt x="21600" y="0"/>
                  </a:cubicBezTo>
                  <a:cubicBezTo>
                    <a:pt x="21570" y="5310"/>
                    <a:pt x="21570" y="5310"/>
                    <a:pt x="21570" y="5310"/>
                  </a:cubicBezTo>
                  <a:cubicBezTo>
                    <a:pt x="21570" y="5400"/>
                    <a:pt x="21570" y="5490"/>
                    <a:pt x="21540" y="5580"/>
                  </a:cubicBezTo>
                  <a:cubicBezTo>
                    <a:pt x="21330" y="6570"/>
                    <a:pt x="21061" y="6870"/>
                    <a:pt x="20761" y="6870"/>
                  </a:cubicBezTo>
                  <a:cubicBezTo>
                    <a:pt x="20432" y="6870"/>
                    <a:pt x="20072" y="6450"/>
                    <a:pt x="19743" y="6180"/>
                  </a:cubicBezTo>
                  <a:cubicBezTo>
                    <a:pt x="19233" y="5730"/>
                    <a:pt x="18694" y="5700"/>
                    <a:pt x="18574" y="5700"/>
                  </a:cubicBezTo>
                  <a:cubicBezTo>
                    <a:pt x="18544" y="5700"/>
                    <a:pt x="18544" y="5700"/>
                    <a:pt x="18544" y="5700"/>
                  </a:cubicBezTo>
                  <a:cubicBezTo>
                    <a:pt x="17256" y="5700"/>
                    <a:pt x="16237" y="6720"/>
                    <a:pt x="16237" y="8010"/>
                  </a:cubicBezTo>
                  <a:cubicBezTo>
                    <a:pt x="16237" y="9270"/>
                    <a:pt x="17256" y="10290"/>
                    <a:pt x="18544" y="10290"/>
                  </a:cubicBezTo>
                  <a:cubicBezTo>
                    <a:pt x="18544" y="10290"/>
                    <a:pt x="18544" y="10290"/>
                    <a:pt x="18574" y="10290"/>
                  </a:cubicBezTo>
                  <a:cubicBezTo>
                    <a:pt x="18664" y="10290"/>
                    <a:pt x="19203" y="10260"/>
                    <a:pt x="19743" y="9810"/>
                  </a:cubicBezTo>
                  <a:cubicBezTo>
                    <a:pt x="20072" y="9540"/>
                    <a:pt x="20432" y="9120"/>
                    <a:pt x="20761" y="9120"/>
                  </a:cubicBezTo>
                  <a:cubicBezTo>
                    <a:pt x="21061" y="9120"/>
                    <a:pt x="21330" y="9420"/>
                    <a:pt x="21540" y="10440"/>
                  </a:cubicBezTo>
                  <a:cubicBezTo>
                    <a:pt x="21570" y="10500"/>
                    <a:pt x="21570" y="10590"/>
                    <a:pt x="21570" y="10680"/>
                  </a:cubicBezTo>
                  <a:close/>
                </a:path>
              </a:pathLst>
            </a:custGeom>
            <a:solidFill>
              <a:schemeClr val="accent3"/>
            </a:solidFill>
            <a:ln w="12700" cap="flat">
              <a:noFill/>
              <a:miter lim="400000"/>
            </a:ln>
            <a:effectLst/>
          </p:spPr>
          <p:txBody>
            <a:bodyPr wrap="square" lIns="0" tIns="0" rIns="0" bIns="0" numCol="1"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latin typeface="Roboto condensed"/>
                  <a:ea typeface="Roboto condensed"/>
                  <a:cs typeface="Roboto condensed"/>
                  <a:sym typeface="Roboto condensed"/>
                </a:defRPr>
              </a:pPr>
              <a:endParaRPr sz="1400" kern="0">
                <a:solidFill>
                  <a:prstClr val="black">
                    <a:lumMod val="75000"/>
                    <a:lumOff val="25000"/>
                  </a:prstClr>
                </a:solidFill>
                <a:latin typeface="Roboto condensed"/>
                <a:ea typeface="Roboto condensed"/>
                <a:cs typeface="+mn-ea"/>
                <a:sym typeface="+mn-lt"/>
              </a:endParaRPr>
            </a:p>
          </p:txBody>
        </p:sp>
        <p:sp>
          <p:nvSpPr>
            <p:cNvPr id="31" name="文本框 24">
              <a:extLst>
                <a:ext uri="{FF2B5EF4-FFF2-40B4-BE49-F238E27FC236}">
                  <a16:creationId xmlns:a16="http://schemas.microsoft.com/office/drawing/2014/main" id="{3F58813D-4D85-34F6-2010-57E2A8DA6DE8}"/>
                </a:ext>
              </a:extLst>
            </p:cNvPr>
            <p:cNvSpPr txBox="1"/>
            <p:nvPr/>
          </p:nvSpPr>
          <p:spPr>
            <a:xfrm rot="908242">
              <a:off x="5458516" y="2941995"/>
              <a:ext cx="481222"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sz="3200" kern="0" dirty="0">
                  <a:solidFill>
                    <a:prstClr val="white"/>
                  </a:solidFill>
                  <a:effectLst>
                    <a:outerShdw blurRad="38100" dist="38100" dir="2700000" algn="tl">
                      <a:srgbClr val="000000">
                        <a:alpha val="43137"/>
                      </a:srgbClr>
                    </a:outerShdw>
                  </a:effectLst>
                  <a:latin typeface="Arial"/>
                  <a:ea typeface="微软雅黑"/>
                  <a:cs typeface="+mn-ea"/>
                  <a:sym typeface="+mn-lt"/>
                </a:rPr>
                <a:t>C</a:t>
              </a:r>
              <a:endParaRPr lang="zh-CN" altLang="en-US" sz="3200" kern="0" dirty="0">
                <a:solidFill>
                  <a:prstClr val="white"/>
                </a:solidFill>
                <a:effectLst>
                  <a:outerShdw blurRad="38100" dist="38100" dir="2700000" algn="tl">
                    <a:srgbClr val="000000">
                      <a:alpha val="43137"/>
                    </a:srgbClr>
                  </a:outerShdw>
                </a:effectLst>
                <a:latin typeface="Arial"/>
                <a:ea typeface="微软雅黑"/>
                <a:cs typeface="+mn-ea"/>
                <a:sym typeface="+mn-lt"/>
              </a:endParaRPr>
            </a:p>
          </p:txBody>
        </p:sp>
      </p:grpSp>
    </p:spTree>
    <p:extLst>
      <p:ext uri="{BB962C8B-B14F-4D97-AF65-F5344CB8AC3E}">
        <p14:creationId xmlns:p14="http://schemas.microsoft.com/office/powerpoint/2010/main" val="1427919502"/>
      </p:ext>
    </p:extLst>
  </p:cSld>
  <p:clrMapOvr>
    <a:masterClrMapping/>
  </p:clrMapOvr>
  <mc:AlternateContent xmlns:mc="http://schemas.openxmlformats.org/markup-compatibility/2006" xmlns:p14="http://schemas.microsoft.com/office/powerpoint/2010/main">
    <mc:Choice Requires="p14">
      <p:transition p14:dur="1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1000" fill="hold"/>
                                        <p:tgtEl>
                                          <p:spTgt spid="10"/>
                                        </p:tgtEl>
                                        <p:attrNameLst>
                                          <p:attrName>ppt_w</p:attrName>
                                        </p:attrNameLst>
                                      </p:cBhvr>
                                      <p:tavLst>
                                        <p:tav tm="0">
                                          <p:val>
                                            <p:fltVal val="0"/>
                                          </p:val>
                                        </p:tav>
                                        <p:tav tm="100000">
                                          <p:val>
                                            <p:strVal val="#ppt_w"/>
                                          </p:val>
                                        </p:tav>
                                      </p:tavLst>
                                    </p:anim>
                                    <p:anim calcmode="lin" valueType="num">
                                      <p:cBhvr>
                                        <p:cTn id="52" dur="1000" fill="hold"/>
                                        <p:tgtEl>
                                          <p:spTgt spid="10"/>
                                        </p:tgtEl>
                                        <p:attrNameLst>
                                          <p:attrName>ppt_h</p:attrName>
                                        </p:attrNameLst>
                                      </p:cBhvr>
                                      <p:tavLst>
                                        <p:tav tm="0">
                                          <p:val>
                                            <p:fltVal val="0"/>
                                          </p:val>
                                        </p:tav>
                                        <p:tav tm="100000">
                                          <p:val>
                                            <p:strVal val="#ppt_h"/>
                                          </p:val>
                                        </p:tav>
                                      </p:tavLst>
                                    </p:anim>
                                    <p:anim calcmode="lin" valueType="num">
                                      <p:cBhvr>
                                        <p:cTn id="53" dur="1000" fill="hold"/>
                                        <p:tgtEl>
                                          <p:spTgt spid="10"/>
                                        </p:tgtEl>
                                        <p:attrNameLst>
                                          <p:attrName>style.rotation</p:attrName>
                                        </p:attrNameLst>
                                      </p:cBhvr>
                                      <p:tavLst>
                                        <p:tav tm="0">
                                          <p:val>
                                            <p:fltVal val="90"/>
                                          </p:val>
                                        </p:tav>
                                        <p:tav tm="100000">
                                          <p:val>
                                            <p:fltVal val="0"/>
                                          </p:val>
                                        </p:tav>
                                      </p:tavLst>
                                    </p:anim>
                                    <p:animEffect transition="in" filter="fade">
                                      <p:cBhvr>
                                        <p:cTn id="54" dur="1000"/>
                                        <p:tgtEl>
                                          <p:spTgt spid="10"/>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3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1000" fill="hold"/>
                                        <p:tgtEl>
                                          <p:spTgt spid="15"/>
                                        </p:tgtEl>
                                        <p:attrNameLst>
                                          <p:attrName>ppt_w</p:attrName>
                                        </p:attrNameLst>
                                      </p:cBhvr>
                                      <p:tavLst>
                                        <p:tav tm="0">
                                          <p:val>
                                            <p:fltVal val="0"/>
                                          </p:val>
                                        </p:tav>
                                        <p:tav tm="100000">
                                          <p:val>
                                            <p:strVal val="#ppt_w"/>
                                          </p:val>
                                        </p:tav>
                                      </p:tavLst>
                                    </p:anim>
                                    <p:anim calcmode="lin" valueType="num">
                                      <p:cBhvr>
                                        <p:cTn id="76" dur="1000" fill="hold"/>
                                        <p:tgtEl>
                                          <p:spTgt spid="15"/>
                                        </p:tgtEl>
                                        <p:attrNameLst>
                                          <p:attrName>ppt_h</p:attrName>
                                        </p:attrNameLst>
                                      </p:cBhvr>
                                      <p:tavLst>
                                        <p:tav tm="0">
                                          <p:val>
                                            <p:fltVal val="0"/>
                                          </p:val>
                                        </p:tav>
                                        <p:tav tm="100000">
                                          <p:val>
                                            <p:strVal val="#ppt_h"/>
                                          </p:val>
                                        </p:tav>
                                      </p:tavLst>
                                    </p:anim>
                                    <p:anim calcmode="lin" valueType="num">
                                      <p:cBhvr>
                                        <p:cTn id="77" dur="1000" fill="hold"/>
                                        <p:tgtEl>
                                          <p:spTgt spid="15"/>
                                        </p:tgtEl>
                                        <p:attrNameLst>
                                          <p:attrName>style.rotation</p:attrName>
                                        </p:attrNameLst>
                                      </p:cBhvr>
                                      <p:tavLst>
                                        <p:tav tm="0">
                                          <p:val>
                                            <p:fltVal val="90"/>
                                          </p:val>
                                        </p:tav>
                                        <p:tav tm="100000">
                                          <p:val>
                                            <p:fltVal val="0"/>
                                          </p:val>
                                        </p:tav>
                                      </p:tavLst>
                                    </p:anim>
                                    <p:animEffect transition="in" filter="fade">
                                      <p:cBhvr>
                                        <p:cTn id="78" dur="1000"/>
                                        <p:tgtEl>
                                          <p:spTgt spid="15"/>
                                        </p:tgtEl>
                                      </p:cBhvr>
                                    </p:animEffect>
                                  </p:childTnLst>
                                </p:cTn>
                              </p:par>
                              <p:par>
                                <p:cTn id="79" presetID="3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1000" fill="hold"/>
                                        <p:tgtEl>
                                          <p:spTgt spid="25"/>
                                        </p:tgtEl>
                                        <p:attrNameLst>
                                          <p:attrName>ppt_w</p:attrName>
                                        </p:attrNameLst>
                                      </p:cBhvr>
                                      <p:tavLst>
                                        <p:tav tm="0">
                                          <p:val>
                                            <p:fltVal val="0"/>
                                          </p:val>
                                        </p:tav>
                                        <p:tav tm="100000">
                                          <p:val>
                                            <p:strVal val="#ppt_w"/>
                                          </p:val>
                                        </p:tav>
                                      </p:tavLst>
                                    </p:anim>
                                    <p:anim calcmode="lin" valueType="num">
                                      <p:cBhvr>
                                        <p:cTn id="82" dur="1000" fill="hold"/>
                                        <p:tgtEl>
                                          <p:spTgt spid="25"/>
                                        </p:tgtEl>
                                        <p:attrNameLst>
                                          <p:attrName>ppt_h</p:attrName>
                                        </p:attrNameLst>
                                      </p:cBhvr>
                                      <p:tavLst>
                                        <p:tav tm="0">
                                          <p:val>
                                            <p:fltVal val="0"/>
                                          </p:val>
                                        </p:tav>
                                        <p:tav tm="100000">
                                          <p:val>
                                            <p:strVal val="#ppt_h"/>
                                          </p:val>
                                        </p:tav>
                                      </p:tavLst>
                                    </p:anim>
                                    <p:anim calcmode="lin" valueType="num">
                                      <p:cBhvr>
                                        <p:cTn id="83" dur="1000" fill="hold"/>
                                        <p:tgtEl>
                                          <p:spTgt spid="25"/>
                                        </p:tgtEl>
                                        <p:attrNameLst>
                                          <p:attrName>style.rotation</p:attrName>
                                        </p:attrNameLst>
                                      </p:cBhvr>
                                      <p:tavLst>
                                        <p:tav tm="0">
                                          <p:val>
                                            <p:fltVal val="90"/>
                                          </p:val>
                                        </p:tav>
                                        <p:tav tm="100000">
                                          <p:val>
                                            <p:fltVal val="0"/>
                                          </p:val>
                                        </p:tav>
                                      </p:tavLst>
                                    </p:anim>
                                    <p:animEffect transition="in" filter="fade">
                                      <p:cBhvr>
                                        <p:cTn id="84" dur="1000"/>
                                        <p:tgtEl>
                                          <p:spTgt spid="25"/>
                                        </p:tgtEl>
                                      </p:cBhvr>
                                    </p:animEffect>
                                  </p:childTnLst>
                                </p:cTn>
                              </p:par>
                              <p:par>
                                <p:cTn id="85" presetID="21" presetClass="entr" presetSubtype="1"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heel(1)">
                                      <p:cBhvr>
                                        <p:cTn id="8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4" grpId="0" animBg="1"/>
      <p:bldP spid="5" grpId="0"/>
      <p:bldP spid="6" grpId="0"/>
      <p:bldP spid="7" grpId="0"/>
      <p:bldP spid="8" grpId="0"/>
      <p:bldP spid="9" grpId="0" animBg="1"/>
      <p:bldP spid="10" grpId="0"/>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E9FC-1F7D-058B-C387-491CBD3E639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8AB37CF-3113-7A8F-5555-11FAB3962BD8}"/>
              </a:ext>
            </a:extLst>
          </p:cNvPr>
          <p:cNvSpPr txBox="1"/>
          <p:nvPr/>
        </p:nvSpPr>
        <p:spPr>
          <a:xfrm>
            <a:off x="683803" y="76201"/>
            <a:ext cx="20822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Open Sans Light"/>
                <a:cs typeface="Arial"/>
              </a:rPr>
              <a:t>UML</a:t>
            </a:r>
            <a:r>
              <a:rPr kumimoji="0" lang="zh-CN" altLang="en-US" sz="1800" b="0" i="0" u="none" strike="noStrike" kern="1200" cap="none" spc="0" normalizeH="0" baseline="0" noProof="0" dirty="0">
                <a:ln>
                  <a:noFill/>
                </a:ln>
                <a:solidFill>
                  <a:prstClr val="black"/>
                </a:solidFill>
                <a:effectLst/>
                <a:uLnTx/>
                <a:uFillTx/>
                <a:latin typeface="Open Sans Light"/>
                <a:cs typeface="Arial"/>
              </a:rPr>
              <a:t>设计</a:t>
            </a:r>
            <a:r>
              <a:rPr kumimoji="0" lang="en-US" altLang="zh-CN" sz="1800" b="0" i="0" u="none" strike="noStrike" kern="1200" cap="none" spc="0" normalizeH="0" baseline="0" noProof="0" dirty="0">
                <a:ln>
                  <a:noFill/>
                </a:ln>
                <a:solidFill>
                  <a:prstClr val="black"/>
                </a:solidFill>
                <a:effectLst/>
                <a:uLnTx/>
                <a:uFillTx/>
                <a:latin typeface="Open Sans Light"/>
                <a:cs typeface="Arial"/>
              </a:rPr>
              <a:t>—</a:t>
            </a:r>
            <a:r>
              <a:rPr lang="zh-CN" altLang="en-US" noProof="0" dirty="0">
                <a:solidFill>
                  <a:prstClr val="black"/>
                </a:solidFill>
                <a:latin typeface="Open Sans Light"/>
                <a:cs typeface="Arial"/>
              </a:rPr>
              <a:t>协作图</a:t>
            </a:r>
            <a:endParaRPr kumimoji="0" lang="zh-CN" altLang="en-US" sz="1800" b="0" i="0" u="none" strike="noStrike" kern="1200" cap="none" spc="0" normalizeH="0" baseline="0" noProof="0" dirty="0">
              <a:ln>
                <a:noFill/>
              </a:ln>
              <a:solidFill>
                <a:prstClr val="black"/>
              </a:solidFill>
              <a:effectLst/>
              <a:uLnTx/>
              <a:uFillTx/>
              <a:latin typeface="Open Sans Light"/>
              <a:cs typeface="Arial"/>
            </a:endParaRPr>
          </a:p>
        </p:txBody>
      </p:sp>
      <p:sp>
        <p:nvSpPr>
          <p:cNvPr id="3" name="文本框 2">
            <a:extLst>
              <a:ext uri="{FF2B5EF4-FFF2-40B4-BE49-F238E27FC236}">
                <a16:creationId xmlns:a16="http://schemas.microsoft.com/office/drawing/2014/main" id="{5BB9E01C-FCBC-4EE5-579B-05732149BC56}"/>
              </a:ext>
            </a:extLst>
          </p:cNvPr>
          <p:cNvSpPr txBox="1"/>
          <p:nvPr/>
        </p:nvSpPr>
        <p:spPr>
          <a:xfrm>
            <a:off x="99061" y="445533"/>
            <a:ext cx="3360419" cy="523220"/>
          </a:xfrm>
          <a:prstGeom prst="rect">
            <a:avLst/>
          </a:prstGeom>
          <a:noFill/>
        </p:spPr>
        <p:txBody>
          <a:bodyPr wrap="square" rtlCol="0">
            <a:spAutoFit/>
          </a:bodyPr>
          <a:lstStyle/>
          <a:p>
            <a:r>
              <a:rPr lang="zh-CN" altLang="zh-CN" sz="1400" dirty="0">
                <a:latin typeface="宋体" panose="02010600030101010101" pitchFamily="2" charset="-122"/>
                <a:ea typeface="宋体" panose="02010600030101010101" pitchFamily="2" charset="-122"/>
              </a:rPr>
              <a:t>展示对象间的交互，但是它的重点在于对象之间的组织结构。</a:t>
            </a:r>
            <a:endParaRPr lang="zh-CN" altLang="zh-CN" sz="1400" dirty="0">
              <a:effectLst/>
              <a:latin typeface="宋体" panose="02010600030101010101" pitchFamily="2" charset="-122"/>
              <a:ea typeface="宋体" panose="02010600030101010101" pitchFamily="2" charset="-122"/>
            </a:endParaRPr>
          </a:p>
        </p:txBody>
      </p:sp>
      <p:pic>
        <p:nvPicPr>
          <p:cNvPr id="4" name="图片 3" descr="IMG_256">
            <a:extLst>
              <a:ext uri="{FF2B5EF4-FFF2-40B4-BE49-F238E27FC236}">
                <a16:creationId xmlns:a16="http://schemas.microsoft.com/office/drawing/2014/main" id="{D6945412-394C-D74E-65A9-FDCA426AFA8E}"/>
              </a:ext>
            </a:extLst>
          </p:cNvPr>
          <p:cNvPicPr>
            <a:picLocks noChangeAspect="1"/>
          </p:cNvPicPr>
          <p:nvPr/>
        </p:nvPicPr>
        <p:blipFill>
          <a:blip r:embed="rId2"/>
          <a:srcRect r="54250"/>
          <a:stretch>
            <a:fillRect/>
          </a:stretch>
        </p:blipFill>
        <p:spPr>
          <a:xfrm>
            <a:off x="0" y="1028700"/>
            <a:ext cx="9144000" cy="2995278"/>
          </a:xfrm>
          <a:prstGeom prst="rect">
            <a:avLst/>
          </a:prstGeom>
          <a:noFill/>
          <a:ln w="9525">
            <a:noFill/>
          </a:ln>
        </p:spPr>
      </p:pic>
      <p:sp>
        <p:nvSpPr>
          <p:cNvPr id="5" name="文本框 4">
            <a:extLst>
              <a:ext uri="{FF2B5EF4-FFF2-40B4-BE49-F238E27FC236}">
                <a16:creationId xmlns:a16="http://schemas.microsoft.com/office/drawing/2014/main" id="{A50EEF7B-DEBE-B401-E9DA-DDEA8624F2D2}"/>
              </a:ext>
            </a:extLst>
          </p:cNvPr>
          <p:cNvSpPr txBox="1"/>
          <p:nvPr/>
        </p:nvSpPr>
        <p:spPr>
          <a:xfrm>
            <a:off x="525780" y="4116388"/>
            <a:ext cx="8107680" cy="1200329"/>
          </a:xfrm>
          <a:prstGeom prst="rect">
            <a:avLst/>
          </a:prstGeom>
          <a:noFill/>
        </p:spPr>
        <p:txBody>
          <a:bodyPr wrap="square" rtlCol="0">
            <a:spAutoFit/>
          </a:bodyPr>
          <a:lstStyle/>
          <a:p>
            <a:r>
              <a:rPr lang="en-US" altLang="zh-CN" sz="18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中华小当家</a:t>
            </a:r>
            <a:r>
              <a:rPr lang="en-US" altLang="zh-CN" sz="18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系统采用模块化设计，将系统功能划分为多个独立的模块，使得每个模块都具有清晰的职责，便于</a:t>
            </a:r>
            <a:r>
              <a:rPr lang="zh-CN" altLang="zh-CN" b="1" kern="100" dirty="0">
                <a:latin typeface="宋体" panose="02010600030101010101" pitchFamily="2" charset="-122"/>
                <a:ea typeface="宋体" panose="02010600030101010101" pitchFamily="2" charset="-122"/>
                <a:cs typeface="Times New Roman" panose="02020603050405020304" pitchFamily="18" charset="0"/>
              </a:rPr>
              <a:t>开</a:t>
            </a:r>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发、测试和维护。</a:t>
            </a:r>
            <a:r>
              <a:rPr lang="zh-CN" altLang="zh-CN" b="1" kern="100" dirty="0">
                <a:latin typeface="宋体" panose="02010600030101010101" pitchFamily="2" charset="-122"/>
                <a:ea typeface="宋体" panose="02010600030101010101" pitchFamily="2" charset="-122"/>
                <a:cs typeface="Times New Roman" panose="02020603050405020304" pitchFamily="18" charset="0"/>
              </a:rPr>
              <a:t>以</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上</a:t>
            </a:r>
            <a:r>
              <a:rPr lang="zh-CN" altLang="zh-CN" b="1" kern="100" dirty="0">
                <a:latin typeface="宋体" panose="02010600030101010101" pitchFamily="2" charset="-122"/>
                <a:ea typeface="宋体" panose="02010600030101010101" pitchFamily="2" charset="-122"/>
                <a:cs typeface="Times New Roman" panose="02020603050405020304" pitchFamily="18" charset="0"/>
              </a:rPr>
              <a:t>协作图展示了系统中各个模块之间的关系和交互。</a:t>
            </a:r>
          </a:p>
          <a:p>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4264515"/>
      </p:ext>
    </p:extLst>
  </p:cSld>
  <p:clrMapOvr>
    <a:masterClrMapping/>
  </p:clrMapOvr>
  <mc:AlternateContent xmlns:mc="http://schemas.openxmlformats.org/markup-compatibility/2006" xmlns:p14="http://schemas.microsoft.com/office/powerpoint/2010/main">
    <mc:Choice Requires="p14">
      <p:transition p14:dur="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96"/>
          <p:cNvSpPr>
            <a:spLocks noChangeArrowheads="1"/>
          </p:cNvSpPr>
          <p:nvPr/>
        </p:nvSpPr>
        <p:spPr bwMode="auto">
          <a:xfrm>
            <a:off x="706492" y="2079340"/>
            <a:ext cx="1098672" cy="1098954"/>
          </a:xfrm>
          <a:prstGeom prst="ellipse">
            <a:avLst/>
          </a:prstGeom>
          <a:solidFill>
            <a:schemeClr val="accent1"/>
          </a:solidFill>
          <a:ln w="38100">
            <a:solidFill>
              <a:schemeClr val="bg1">
                <a:lumMod val="85000"/>
              </a:schemeClr>
            </a:solidFill>
          </a:ln>
          <a:effectLst/>
        </p:spPr>
        <p:txBody>
          <a:bodyPr wrap="square" lIns="0" tIns="34289" rIns="0" bIns="34289" anchor="ctr">
            <a:norm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rPr>
              <a:t>ER</a:t>
            </a:r>
            <a:r>
              <a:rPr lang="zh-CN" altLang="en-US" sz="1500" b="1" dirty="0">
                <a:solidFill>
                  <a:schemeClr val="bg1"/>
                </a:solidFill>
                <a:latin typeface="微软雅黑" panose="020B0503020204020204" pitchFamily="34" charset="-122"/>
                <a:ea typeface="微软雅黑" panose="020B0503020204020204" pitchFamily="34" charset="-122"/>
              </a:rPr>
              <a:t>图</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sp>
        <p:nvSpPr>
          <p:cNvPr id="7" name="Oval 102"/>
          <p:cNvSpPr>
            <a:spLocks noChangeArrowheads="1"/>
          </p:cNvSpPr>
          <p:nvPr/>
        </p:nvSpPr>
        <p:spPr bwMode="auto">
          <a:xfrm>
            <a:off x="3603275" y="2138879"/>
            <a:ext cx="1098672" cy="1098954"/>
          </a:xfrm>
          <a:prstGeom prst="ellipse">
            <a:avLst/>
          </a:prstGeom>
          <a:solidFill>
            <a:schemeClr val="accent1"/>
          </a:solidFill>
          <a:ln w="38100">
            <a:solidFill>
              <a:schemeClr val="bg1">
                <a:lumMod val="85000"/>
              </a:schemeClr>
            </a:solidFill>
          </a:ln>
          <a:effectLst/>
        </p:spPr>
        <p:txBody>
          <a:bodyPr wrap="square" lIns="0" tIns="34289" rIns="0" bIns="34289" anchor="ctr">
            <a:norm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对象映射关系</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sp>
        <p:nvSpPr>
          <p:cNvPr id="8" name="Oval 108"/>
          <p:cNvSpPr>
            <a:spLocks noChangeArrowheads="1"/>
          </p:cNvSpPr>
          <p:nvPr/>
        </p:nvSpPr>
        <p:spPr bwMode="auto">
          <a:xfrm>
            <a:off x="2124623" y="1653269"/>
            <a:ext cx="1098588" cy="1098736"/>
          </a:xfrm>
          <a:prstGeom prst="ellipse">
            <a:avLst/>
          </a:prstGeom>
          <a:solidFill>
            <a:schemeClr val="accent1"/>
          </a:solidFill>
          <a:ln w="38100">
            <a:solidFill>
              <a:schemeClr val="bg1">
                <a:lumMod val="85000"/>
              </a:schemeClr>
            </a:solidFill>
          </a:ln>
          <a:effectLst/>
        </p:spPr>
        <p:txBody>
          <a:bodyPr wrap="square" lIns="0" tIns="34289" rIns="0" bIns="34289" anchor="ctr">
            <a:norm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关系数据模型</a:t>
            </a:r>
          </a:p>
        </p:txBody>
      </p:sp>
      <p:sp>
        <p:nvSpPr>
          <p:cNvPr id="9" name="AutoShape 46"/>
          <p:cNvSpPr>
            <a:spLocks noChangeArrowheads="1"/>
          </p:cNvSpPr>
          <p:nvPr/>
        </p:nvSpPr>
        <p:spPr bwMode="auto">
          <a:xfrm>
            <a:off x="2355422" y="2604395"/>
            <a:ext cx="685800" cy="565623"/>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0" name="AutoShape 65"/>
          <p:cNvSpPr>
            <a:spLocks noChangeArrowheads="1"/>
          </p:cNvSpPr>
          <p:nvPr/>
        </p:nvSpPr>
        <p:spPr bwMode="auto">
          <a:xfrm rot="-2367420">
            <a:off x="1377998" y="2862860"/>
            <a:ext cx="685800" cy="565623"/>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1" name="AutoShape 66"/>
          <p:cNvSpPr>
            <a:spLocks noChangeArrowheads="1"/>
          </p:cNvSpPr>
          <p:nvPr/>
        </p:nvSpPr>
        <p:spPr bwMode="auto">
          <a:xfrm rot="2480061">
            <a:off x="3290134" y="2861667"/>
            <a:ext cx="685800" cy="565624"/>
          </a:xfrm>
          <a:prstGeom prst="upArrow">
            <a:avLst>
              <a:gd name="adj1" fmla="val 52833"/>
              <a:gd name="adj2" fmla="val 45940"/>
            </a:avLst>
          </a:prstGeom>
          <a:gradFill rotWithShape="1">
            <a:gsLst>
              <a:gs pos="0">
                <a:schemeClr val="tx1">
                  <a:lumMod val="50000"/>
                  <a:lumOff val="50000"/>
                </a:schemeClr>
              </a:gs>
              <a:gs pos="100000">
                <a:srgbClr val="FFFFFF">
                  <a:alpha val="0"/>
                </a:srgbClr>
              </a:gs>
            </a:gsLst>
            <a:lin ang="5400000" scaled="1"/>
          </a:gra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2" name="文本框 11"/>
          <p:cNvSpPr txBox="1"/>
          <p:nvPr/>
        </p:nvSpPr>
        <p:spPr>
          <a:xfrm>
            <a:off x="706492" y="3636705"/>
            <a:ext cx="3995455" cy="574835"/>
          </a:xfrm>
          <a:prstGeom prst="rect">
            <a:avLst/>
          </a:prstGeom>
          <a:noFill/>
        </p:spPr>
        <p:txBody>
          <a:bodyPr wrap="square" lIns="68577" tIns="34289" rIns="68577" bIns="34289" rtlCol="0">
            <a:spAutoFit/>
          </a:bodyPr>
          <a:lstStyle/>
          <a:p>
            <a:pPr algn="ctr">
              <a:lnSpc>
                <a:spcPct val="130000"/>
              </a:lnSpc>
            </a:pPr>
            <a:r>
              <a:rPr lang="zh-CN" altLang="en-US" sz="2800" b="1" dirty="0">
                <a:solidFill>
                  <a:schemeClr val="tx1">
                    <a:lumMod val="50000"/>
                    <a:lumOff val="50000"/>
                  </a:schemeClr>
                </a:solidFill>
                <a:latin typeface="微软雅黑" pitchFamily="34" charset="-122"/>
                <a:ea typeface="微软雅黑" pitchFamily="34" charset="-122"/>
              </a:rPr>
              <a:t>数据库设计</a:t>
            </a:r>
            <a:endParaRPr lang="en-US" altLang="zh-CN" sz="2800" b="1" dirty="0">
              <a:solidFill>
                <a:schemeClr val="tx1">
                  <a:lumMod val="50000"/>
                  <a:lumOff val="50000"/>
                </a:schemeClr>
              </a:solidFill>
              <a:latin typeface="微软雅黑" pitchFamily="34" charset="-122"/>
              <a:ea typeface="微软雅黑" pitchFamily="34" charset="-122"/>
            </a:endParaRPr>
          </a:p>
        </p:txBody>
      </p:sp>
      <p:cxnSp>
        <p:nvCxnSpPr>
          <p:cNvPr id="13" name="直接连接符 12"/>
          <p:cNvCxnSpPr/>
          <p:nvPr/>
        </p:nvCxnSpPr>
        <p:spPr>
          <a:xfrm>
            <a:off x="5168137" y="1789851"/>
            <a:ext cx="0" cy="22945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613724" y="212498"/>
            <a:ext cx="2774646" cy="1177243"/>
          </a:xfrm>
          <a:prstGeom prst="rect">
            <a:avLst/>
          </a:prstGeom>
          <a:noFill/>
        </p:spPr>
        <p:txBody>
          <a:bodyPr wrap="square" lIns="68577" tIns="34289" rIns="68577" bIns="34289" rtlCol="0">
            <a:spAutoFit/>
          </a:bodyPr>
          <a:lstStyle/>
          <a:p>
            <a:r>
              <a:rPr lang="zh-CN" altLang="en-US" sz="1200" b="1" dirty="0">
                <a:latin typeface="宋体" panose="02010600030101010101" pitchFamily="2" charset="-122"/>
                <a:ea typeface="宋体" panose="02010600030101010101" pitchFamily="2" charset="-122"/>
              </a:rPr>
              <a:t>实体</a:t>
            </a:r>
            <a:r>
              <a:rPr lang="en-US" altLang="zh-CN" sz="1200" b="1" dirty="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关系图 </a:t>
            </a:r>
            <a:r>
              <a:rPr lang="en-US" altLang="zh-CN" sz="1200" b="1" dirty="0">
                <a:latin typeface="宋体" panose="02010600030101010101" pitchFamily="2" charset="-122"/>
                <a:ea typeface="宋体" panose="02010600030101010101" pitchFamily="2" charset="-122"/>
              </a:rPr>
              <a:t>(ER</a:t>
            </a:r>
            <a:r>
              <a:rPr lang="zh-CN" altLang="en-US" sz="1200" b="1" dirty="0">
                <a:latin typeface="宋体" panose="02010600030101010101" pitchFamily="2" charset="-122"/>
                <a:ea typeface="宋体" panose="02010600030101010101" pitchFamily="2" charset="-122"/>
              </a:rPr>
              <a:t>图</a:t>
            </a:r>
            <a:r>
              <a:rPr lang="en-US" altLang="zh-CN" sz="1200" b="1" dirty="0">
                <a:latin typeface="宋体" panose="02010600030101010101" pitchFamily="2" charset="-122"/>
                <a:ea typeface="宋体" panose="02010600030101010101" pitchFamily="2" charset="-122"/>
              </a:rPr>
              <a:t>)</a:t>
            </a:r>
          </a:p>
          <a:p>
            <a:r>
              <a:rPr lang="zh-CN" altLang="en-US" sz="1200" dirty="0">
                <a:latin typeface="宋体" panose="02010600030101010101" pitchFamily="2" charset="-122"/>
                <a:ea typeface="宋体" panose="02010600030101010101" pitchFamily="2" charset="-122"/>
              </a:rPr>
              <a:t>实体</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关系图是一种图形化的表示方法，用于描述数据模型中的实体、属性和实体之间的关系。</a:t>
            </a:r>
            <a:r>
              <a:rPr lang="en-US" altLang="zh-CN" sz="1200" dirty="0">
                <a:latin typeface="宋体" panose="02010600030101010101" pitchFamily="2" charset="-122"/>
                <a:ea typeface="宋体" panose="02010600030101010101" pitchFamily="2" charset="-122"/>
              </a:rPr>
              <a:t>ER</a:t>
            </a:r>
            <a:r>
              <a:rPr lang="zh-CN" altLang="en-US" sz="1200" dirty="0">
                <a:latin typeface="宋体" panose="02010600030101010101" pitchFamily="2" charset="-122"/>
                <a:ea typeface="宋体" panose="02010600030101010101" pitchFamily="2" charset="-122"/>
              </a:rPr>
              <a:t>图是数据库设计的第一步，它帮助开发者清晰地理解系统的数据需求。</a:t>
            </a:r>
          </a:p>
        </p:txBody>
      </p:sp>
      <p:sp>
        <p:nvSpPr>
          <p:cNvPr id="2" name="文本框 1">
            <a:extLst>
              <a:ext uri="{FF2B5EF4-FFF2-40B4-BE49-F238E27FC236}">
                <a16:creationId xmlns:a16="http://schemas.microsoft.com/office/drawing/2014/main" id="{6E036161-D579-5A28-AA9B-617E49708293}"/>
              </a:ext>
            </a:extLst>
          </p:cNvPr>
          <p:cNvSpPr txBox="1"/>
          <p:nvPr/>
        </p:nvSpPr>
        <p:spPr>
          <a:xfrm>
            <a:off x="5613724" y="3636705"/>
            <a:ext cx="2774646" cy="1361909"/>
          </a:xfrm>
          <a:prstGeom prst="rect">
            <a:avLst/>
          </a:prstGeom>
          <a:noFill/>
        </p:spPr>
        <p:txBody>
          <a:bodyPr wrap="square" lIns="68577" tIns="34289" rIns="68577" bIns="34289" rtlCol="0">
            <a:spAutoFit/>
          </a:bodyPr>
          <a:lstStyle/>
          <a:p>
            <a:r>
              <a:rPr lang="zh-CN" altLang="en-US" sz="1200" b="1" dirty="0">
                <a:latin typeface="宋体" panose="02010600030101010101" pitchFamily="2" charset="-122"/>
                <a:ea typeface="宋体" panose="02010600030101010101" pitchFamily="2" charset="-122"/>
              </a:rPr>
              <a:t>对象关系映射 </a:t>
            </a:r>
            <a:r>
              <a:rPr lang="en-US" altLang="zh-CN" sz="1200" b="1" dirty="0">
                <a:latin typeface="宋体" panose="02010600030101010101" pitchFamily="2" charset="-122"/>
                <a:ea typeface="宋体" panose="02010600030101010101" pitchFamily="2" charset="-122"/>
              </a:rPr>
              <a:t>(ORM)</a:t>
            </a:r>
          </a:p>
          <a:p>
            <a:r>
              <a:rPr lang="zh-CN" altLang="en-US" sz="1200" dirty="0">
                <a:latin typeface="宋体" panose="02010600030101010101" pitchFamily="2" charset="-122"/>
                <a:ea typeface="宋体" panose="02010600030101010101" pitchFamily="2" charset="-122"/>
              </a:rPr>
              <a:t>对象关系映射是一种编程技术，用于实现面向对象编程语言里的对象与数据库中表的数据之间的转换。在使用</a:t>
            </a:r>
            <a:r>
              <a:rPr lang="en-US" altLang="zh-CN" sz="1200" dirty="0">
                <a:latin typeface="宋体" panose="02010600030101010101" pitchFamily="2" charset="-122"/>
                <a:ea typeface="宋体" panose="02010600030101010101" pitchFamily="2" charset="-122"/>
              </a:rPr>
              <a:t>ORM</a:t>
            </a:r>
            <a:r>
              <a:rPr lang="zh-CN" altLang="en-US" sz="1200" dirty="0">
                <a:latin typeface="宋体" panose="02010600030101010101" pitchFamily="2" charset="-122"/>
                <a:ea typeface="宋体" panose="02010600030101010101" pitchFamily="2" charset="-122"/>
              </a:rPr>
              <a:t>框架时，开发人员可以使用面向对象的方式来操作数据库，而不需要直接编写</a:t>
            </a:r>
            <a:r>
              <a:rPr lang="en-US" altLang="zh-CN" sz="1200" dirty="0">
                <a:latin typeface="宋体" panose="02010600030101010101" pitchFamily="2" charset="-122"/>
                <a:ea typeface="宋体" panose="02010600030101010101" pitchFamily="2" charset="-122"/>
              </a:rPr>
              <a:t>SQL</a:t>
            </a:r>
            <a:r>
              <a:rPr lang="zh-CN" altLang="en-US" sz="1200" dirty="0">
                <a:latin typeface="宋体" panose="02010600030101010101" pitchFamily="2" charset="-122"/>
                <a:ea typeface="宋体" panose="02010600030101010101" pitchFamily="2" charset="-122"/>
              </a:rPr>
              <a:t>语句。</a:t>
            </a:r>
          </a:p>
        </p:txBody>
      </p:sp>
      <p:sp>
        <p:nvSpPr>
          <p:cNvPr id="3" name="文本框 2">
            <a:extLst>
              <a:ext uri="{FF2B5EF4-FFF2-40B4-BE49-F238E27FC236}">
                <a16:creationId xmlns:a16="http://schemas.microsoft.com/office/drawing/2014/main" id="{4E3A28BC-FA7B-984C-7E60-AB6122093492}"/>
              </a:ext>
            </a:extLst>
          </p:cNvPr>
          <p:cNvSpPr txBox="1"/>
          <p:nvPr/>
        </p:nvSpPr>
        <p:spPr>
          <a:xfrm>
            <a:off x="5613724" y="1653269"/>
            <a:ext cx="2774646" cy="1546575"/>
          </a:xfrm>
          <a:prstGeom prst="rect">
            <a:avLst/>
          </a:prstGeom>
          <a:noFill/>
        </p:spPr>
        <p:txBody>
          <a:bodyPr wrap="square" lIns="68577" tIns="34289" rIns="68577" bIns="34289" rtlCol="0">
            <a:spAutoFit/>
          </a:bodyPr>
          <a:lstStyle/>
          <a:p>
            <a:r>
              <a:rPr lang="zh-CN" altLang="en-US" sz="1200" b="1" dirty="0">
                <a:latin typeface="宋体" panose="02010600030101010101" pitchFamily="2" charset="-122"/>
                <a:ea typeface="宋体" panose="02010600030101010101" pitchFamily="2" charset="-122"/>
              </a:rPr>
              <a:t>关系数据模型</a:t>
            </a:r>
          </a:p>
          <a:p>
            <a:r>
              <a:rPr lang="zh-CN" altLang="en-US" sz="1200" dirty="0">
                <a:latin typeface="宋体" panose="02010600030101010101" pitchFamily="2" charset="-122"/>
                <a:ea typeface="宋体" panose="02010600030101010101" pitchFamily="2" charset="-122"/>
              </a:rPr>
              <a:t>关系数据模型是数据库的一种抽象模型，它用表格的形式来组织数据。每个表格代表一个实体，表格中的每一列代表实体的一个属性，而每一行则代表该实体的一个实例。关系数据模型强调的是数据的结构化存储和查询效率，它支持</a:t>
            </a:r>
            <a:r>
              <a:rPr lang="en-US" altLang="zh-CN" sz="1200" dirty="0">
                <a:latin typeface="宋体" panose="02010600030101010101" pitchFamily="2" charset="-122"/>
                <a:ea typeface="宋体" panose="02010600030101010101" pitchFamily="2" charset="-122"/>
              </a:rPr>
              <a:t>SQL</a:t>
            </a:r>
            <a:r>
              <a:rPr lang="zh-CN" altLang="en-US" sz="1200" dirty="0">
                <a:latin typeface="宋体" panose="02010600030101010101" pitchFamily="2" charset="-122"/>
                <a:ea typeface="宋体" panose="02010600030101010101" pitchFamily="2" charset="-122"/>
              </a:rPr>
              <a:t>语言进行数据操作。</a:t>
            </a:r>
          </a:p>
        </p:txBody>
      </p:sp>
    </p:spTree>
    <p:extLst>
      <p:ext uri="{BB962C8B-B14F-4D97-AF65-F5344CB8AC3E}">
        <p14:creationId xmlns:p14="http://schemas.microsoft.com/office/powerpoint/2010/main" val="1129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par>
                          <p:cTn id="34" fill="hold">
                            <p:stCondLst>
                              <p:cond delay="4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200"/>
                            </p:stCondLst>
                            <p:childTnLst>
                              <p:par>
                                <p:cTn id="39" presetID="16" presetClass="entr" presetSubtype="42"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outHorizontal)">
                                      <p:cBhvr>
                                        <p:cTn id="41" dur="500"/>
                                        <p:tgtEl>
                                          <p:spTgt spid="13"/>
                                        </p:tgtEl>
                                      </p:cBhvr>
                                    </p:animEffect>
                                  </p:childTnLst>
                                </p:cTn>
                              </p:par>
                            </p:childTnLst>
                          </p:cTn>
                        </p:par>
                        <p:par>
                          <p:cTn id="42" fill="hold">
                            <p:stCondLst>
                              <p:cond delay="570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450"/>
                            </p:stCondLst>
                            <p:childTnLst>
                              <p:par>
                                <p:cTn id="47" presetID="10" presetClass="entr" presetSubtype="0" fill="hold" grpId="0" nodeType="afterEffect">
                                  <p:stCondLst>
                                    <p:cond delay="0"/>
                                  </p:stCondLst>
                                  <p:iterate type="lt">
                                    <p:tmPct val="10000"/>
                                  </p:iterate>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16900"/>
                            </p:stCondLst>
                            <p:childTnLst>
                              <p:par>
                                <p:cTn id="51" presetID="10" presetClass="entr" presetSubtype="0" fill="hold" grpId="0" nodeType="afterEffect">
                                  <p:stCondLst>
                                    <p:cond delay="0"/>
                                  </p:stCondLst>
                                  <p:iterate type="lt">
                                    <p:tmPct val="10000"/>
                                  </p:iterate>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4"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51"/>
          <p:cNvCxnSpPr/>
          <p:nvPr/>
        </p:nvCxnSpPr>
        <p:spPr>
          <a:xfrm>
            <a:off x="6380323" y="4130821"/>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8"/>
          <p:cNvCxnSpPr>
            <a:stCxn id="123" idx="6"/>
          </p:cNvCxnSpPr>
          <p:nvPr/>
        </p:nvCxnSpPr>
        <p:spPr>
          <a:xfrm>
            <a:off x="5782863" y="2093073"/>
            <a:ext cx="94347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1"/>
          <p:cNvCxnSpPr>
            <a:endCxn id="93" idx="2"/>
          </p:cNvCxnSpPr>
          <p:nvPr/>
        </p:nvCxnSpPr>
        <p:spPr>
          <a:xfrm flipV="1">
            <a:off x="2598552" y="3797194"/>
            <a:ext cx="780909" cy="164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62"/>
          <p:cNvCxnSpPr>
            <a:stCxn id="88" idx="6"/>
          </p:cNvCxnSpPr>
          <p:nvPr/>
        </p:nvCxnSpPr>
        <p:spPr>
          <a:xfrm flipV="1">
            <a:off x="6094324" y="2794906"/>
            <a:ext cx="783412" cy="166776"/>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Elbow Connector 84"/>
          <p:cNvCxnSpPr>
            <a:endCxn id="82" idx="2"/>
          </p:cNvCxnSpPr>
          <p:nvPr/>
        </p:nvCxnSpPr>
        <p:spPr>
          <a:xfrm flipV="1">
            <a:off x="2263179" y="2954857"/>
            <a:ext cx="816222" cy="102854"/>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59"/>
          <p:cNvCxnSpPr>
            <a:stCxn id="116" idx="6"/>
          </p:cNvCxnSpPr>
          <p:nvPr/>
        </p:nvCxnSpPr>
        <p:spPr>
          <a:xfrm flipV="1">
            <a:off x="5782864" y="3524672"/>
            <a:ext cx="972268" cy="272522"/>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86"/>
          <p:cNvCxnSpPr/>
          <p:nvPr/>
        </p:nvCxnSpPr>
        <p:spPr>
          <a:xfrm flipV="1">
            <a:off x="2598552" y="2132481"/>
            <a:ext cx="783989" cy="218001"/>
          </a:xfrm>
          <a:prstGeom prst="bentConnector3">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57"/>
          <p:cNvCxnSpPr/>
          <p:nvPr/>
        </p:nvCxnSpPr>
        <p:spPr>
          <a:xfrm rot="5400000" flipH="1" flipV="1">
            <a:off x="5415982" y="3511645"/>
            <a:ext cx="93972" cy="1776712"/>
          </a:xfrm>
          <a:prstGeom prst="bentConnector4">
            <a:avLst>
              <a:gd name="adj1" fmla="val -220011"/>
              <a:gd name="adj2" fmla="val 59334"/>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88"/>
          <p:cNvCxnSpPr>
            <a:endCxn id="59" idx="0"/>
          </p:cNvCxnSpPr>
          <p:nvPr/>
        </p:nvCxnSpPr>
        <p:spPr>
          <a:xfrm flipV="1">
            <a:off x="2863544" y="1425816"/>
            <a:ext cx="1711067" cy="180820"/>
          </a:xfrm>
          <a:prstGeom prst="bentConnector4">
            <a:avLst>
              <a:gd name="adj1" fmla="val 40308"/>
              <a:gd name="adj2" fmla="val 214339"/>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77"/>
          <p:cNvCxnSpPr/>
          <p:nvPr/>
        </p:nvCxnSpPr>
        <p:spPr>
          <a:xfrm>
            <a:off x="2863554" y="1238746"/>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27"/>
          <p:cNvGrpSpPr/>
          <p:nvPr/>
        </p:nvGrpSpPr>
        <p:grpSpPr>
          <a:xfrm>
            <a:off x="668310" y="732504"/>
            <a:ext cx="1943673" cy="1075940"/>
            <a:chOff x="1208557" y="1849232"/>
            <a:chExt cx="2404341" cy="683781"/>
          </a:xfrm>
        </p:grpSpPr>
        <p:sp>
          <p:nvSpPr>
            <p:cNvPr id="29" name="Content Placeholder 2"/>
            <p:cNvSpPr txBox="1">
              <a:spLocks/>
            </p:cNvSpPr>
            <p:nvPr/>
          </p:nvSpPr>
          <p:spPr>
            <a:xfrm>
              <a:off x="1208557" y="2012075"/>
              <a:ext cx="2404341" cy="5209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用户名 密码 口味偏好</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关系：拥有多个收藏菜谱 指定多个菜谱进行评价和反馈 制定多个饮食计划 参与多个社区讨论 </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30" name="TextBox 29"/>
            <p:cNvSpPr txBox="1"/>
            <p:nvPr/>
          </p:nvSpPr>
          <p:spPr>
            <a:xfrm>
              <a:off x="1706879" y="1849232"/>
              <a:ext cx="1407700" cy="176038"/>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用户</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(User)</a:t>
              </a:r>
            </a:p>
          </p:txBody>
        </p:sp>
      </p:grpSp>
      <p:grpSp>
        <p:nvGrpSpPr>
          <p:cNvPr id="3" name="组合 30"/>
          <p:cNvGrpSpPr/>
          <p:nvPr/>
        </p:nvGrpSpPr>
        <p:grpSpPr>
          <a:xfrm>
            <a:off x="6602597" y="4153159"/>
            <a:ext cx="1676919" cy="586676"/>
            <a:chOff x="8409251" y="5657076"/>
            <a:chExt cx="2441631" cy="762655"/>
          </a:xfrm>
        </p:grpSpPr>
        <p:sp>
          <p:nvSpPr>
            <p:cNvPr id="32" name="Content Placeholder 2"/>
            <p:cNvSpPr txBox="1">
              <a:spLocks/>
            </p:cNvSpPr>
            <p:nvPr/>
          </p:nvSpPr>
          <p:spPr>
            <a:xfrm>
              <a:off x="8409251" y="5898793"/>
              <a:ext cx="2404342" cy="5209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板块名称</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包含多个论坛帖子</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33" name="TextBox 32"/>
            <p:cNvSpPr txBox="1"/>
            <p:nvPr/>
          </p:nvSpPr>
          <p:spPr>
            <a:xfrm>
              <a:off x="8409251" y="5657076"/>
              <a:ext cx="2441631" cy="369218"/>
            </a:xfrm>
            <a:prstGeom prst="rect">
              <a:avLst/>
            </a:prstGeom>
            <a:noFill/>
          </p:spPr>
          <p:txBody>
            <a:bodyPr wrap="non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主题板块</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200" dirty="0" err="1">
                  <a:solidFill>
                    <a:schemeClr val="tx1">
                      <a:lumMod val="75000"/>
                      <a:lumOff val="25000"/>
                    </a:schemeClr>
                  </a:solidFill>
                  <a:latin typeface="微软雅黑" pitchFamily="34" charset="-122"/>
                  <a:ea typeface="微软雅黑" pitchFamily="34" charset="-122"/>
                  <a:sym typeface="微软雅黑" pitchFamily="34" charset="-122"/>
                </a:rPr>
                <a:t>TopicSection</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p>
          </p:txBody>
        </p:sp>
      </p:grpSp>
      <p:cxnSp>
        <p:nvCxnSpPr>
          <p:cNvPr id="34" name="Straight Connector 60"/>
          <p:cNvCxnSpPr/>
          <p:nvPr/>
        </p:nvCxnSpPr>
        <p:spPr>
          <a:xfrm>
            <a:off x="6760411" y="3319098"/>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78"/>
          <p:cNvCxnSpPr/>
          <p:nvPr/>
        </p:nvCxnSpPr>
        <p:spPr>
          <a:xfrm>
            <a:off x="2569787" y="2027153"/>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 name="组合 35"/>
          <p:cNvGrpSpPr/>
          <p:nvPr/>
        </p:nvGrpSpPr>
        <p:grpSpPr>
          <a:xfrm>
            <a:off x="689930" y="1910782"/>
            <a:ext cx="1870044" cy="819703"/>
            <a:chOff x="1128921" y="2840503"/>
            <a:chExt cx="2404343" cy="705989"/>
          </a:xfrm>
        </p:grpSpPr>
        <p:sp>
          <p:nvSpPr>
            <p:cNvPr id="37" name="Content Placeholder 2"/>
            <p:cNvSpPr txBox="1">
              <a:spLocks/>
            </p:cNvSpPr>
            <p:nvPr/>
          </p:nvSpPr>
          <p:spPr>
            <a:xfrm>
              <a:off x="1128921" y="3025554"/>
              <a:ext cx="2404343" cy="5209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口味名称 口味强度等级</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被多个用户选择 关联多个菜谱</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r">
                <a:lnSpc>
                  <a:spcPts val="1350"/>
                </a:lnSpc>
                <a:buNone/>
                <a:defRPr/>
              </a:pP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38" name="TextBox 37"/>
            <p:cNvSpPr txBox="1"/>
            <p:nvPr/>
          </p:nvSpPr>
          <p:spPr>
            <a:xfrm>
              <a:off x="1163437" y="2840503"/>
              <a:ext cx="2322412" cy="239203"/>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口味选项</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200" dirty="0" err="1">
                  <a:solidFill>
                    <a:schemeClr val="tx1">
                      <a:lumMod val="75000"/>
                      <a:lumOff val="25000"/>
                    </a:schemeClr>
                  </a:solidFill>
                  <a:latin typeface="微软雅黑" pitchFamily="34" charset="-122"/>
                  <a:ea typeface="微软雅黑" pitchFamily="34" charset="-122"/>
                  <a:sym typeface="微软雅黑" pitchFamily="34" charset="-122"/>
                </a:rPr>
                <a:t>TasteOption</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p>
          </p:txBody>
        </p:sp>
      </p:grpSp>
      <p:grpSp>
        <p:nvGrpSpPr>
          <p:cNvPr id="5" name="组合 38"/>
          <p:cNvGrpSpPr/>
          <p:nvPr/>
        </p:nvGrpSpPr>
        <p:grpSpPr>
          <a:xfrm>
            <a:off x="7004579" y="3241515"/>
            <a:ext cx="1898519" cy="796316"/>
            <a:chOff x="9353131" y="4683627"/>
            <a:chExt cx="2326169" cy="626699"/>
          </a:xfrm>
        </p:grpSpPr>
        <p:sp>
          <p:nvSpPr>
            <p:cNvPr id="40" name="Content Placeholder 2"/>
            <p:cNvSpPr txBox="1">
              <a:spLocks/>
            </p:cNvSpPr>
            <p:nvPr/>
          </p:nvSpPr>
          <p:spPr>
            <a:xfrm>
              <a:off x="9353131" y="4818114"/>
              <a:ext cx="2326169" cy="492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内容 发布时间  标题</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由用户发布 可属于不同主题板块</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41" name="TextBox 40"/>
            <p:cNvSpPr txBox="1"/>
            <p:nvPr/>
          </p:nvSpPr>
          <p:spPr>
            <a:xfrm>
              <a:off x="9499030" y="4683627"/>
              <a:ext cx="2048217" cy="217997"/>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论坛帖子</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200" dirty="0" err="1">
                  <a:solidFill>
                    <a:schemeClr val="tx1">
                      <a:lumMod val="75000"/>
                      <a:lumOff val="25000"/>
                    </a:schemeClr>
                  </a:solidFill>
                  <a:latin typeface="微软雅黑" pitchFamily="34" charset="-122"/>
                  <a:ea typeface="微软雅黑" pitchFamily="34" charset="-122"/>
                  <a:sym typeface="微软雅黑" pitchFamily="34" charset="-122"/>
                </a:rPr>
                <a:t>ForumPost</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p>
          </p:txBody>
        </p:sp>
      </p:grpSp>
      <p:cxnSp>
        <p:nvCxnSpPr>
          <p:cNvPr id="42" name="Straight Connector 63"/>
          <p:cNvCxnSpPr/>
          <p:nvPr/>
        </p:nvCxnSpPr>
        <p:spPr>
          <a:xfrm>
            <a:off x="6894560" y="2555830"/>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79"/>
          <p:cNvCxnSpPr/>
          <p:nvPr/>
        </p:nvCxnSpPr>
        <p:spPr>
          <a:xfrm>
            <a:off x="2263179" y="2854599"/>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43"/>
          <p:cNvGrpSpPr/>
          <p:nvPr/>
        </p:nvGrpSpPr>
        <p:grpSpPr>
          <a:xfrm>
            <a:off x="330162" y="2828633"/>
            <a:ext cx="1771693" cy="799318"/>
            <a:chOff x="671870" y="3922678"/>
            <a:chExt cx="2275892" cy="590724"/>
          </a:xfrm>
        </p:grpSpPr>
        <p:sp>
          <p:nvSpPr>
            <p:cNvPr id="45" name="Content Placeholder 2"/>
            <p:cNvSpPr txBox="1">
              <a:spLocks/>
            </p:cNvSpPr>
            <p:nvPr/>
          </p:nvSpPr>
          <p:spPr>
            <a:xfrm>
              <a:off x="671870" y="4075687"/>
              <a:ext cx="2275892" cy="4377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食材名称 所属分类</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可被多个菜谱使用 可被用户输入选择</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46" name="TextBox 45"/>
            <p:cNvSpPr txBox="1"/>
            <p:nvPr/>
          </p:nvSpPr>
          <p:spPr>
            <a:xfrm>
              <a:off x="1011814" y="3922678"/>
              <a:ext cx="1904335" cy="204712"/>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食材</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(Ingredient)</a:t>
              </a:r>
            </a:p>
          </p:txBody>
        </p:sp>
      </p:grpSp>
      <p:grpSp>
        <p:nvGrpSpPr>
          <p:cNvPr id="7" name="组合 46"/>
          <p:cNvGrpSpPr/>
          <p:nvPr/>
        </p:nvGrpSpPr>
        <p:grpSpPr>
          <a:xfrm>
            <a:off x="7017046" y="2406090"/>
            <a:ext cx="1962323" cy="813002"/>
            <a:chOff x="9183825" y="3630390"/>
            <a:chExt cx="2463755" cy="623428"/>
          </a:xfrm>
        </p:grpSpPr>
        <p:sp>
          <p:nvSpPr>
            <p:cNvPr id="48" name="Content Placeholder 2"/>
            <p:cNvSpPr txBox="1">
              <a:spLocks/>
            </p:cNvSpPr>
            <p:nvPr/>
          </p:nvSpPr>
          <p:spPr>
            <a:xfrm>
              <a:off x="9183825" y="3774224"/>
              <a:ext cx="2463755" cy="4795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目标设定 时间段 每日菜谱组合 营养成分统计</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由用户制定</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49" name="TextBox 48"/>
            <p:cNvSpPr txBox="1"/>
            <p:nvPr/>
          </p:nvSpPr>
          <p:spPr>
            <a:xfrm>
              <a:off x="9308428" y="3630390"/>
              <a:ext cx="2043100" cy="212409"/>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饮食计划</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200" dirty="0" err="1">
                  <a:solidFill>
                    <a:schemeClr val="tx1">
                      <a:lumMod val="75000"/>
                      <a:lumOff val="25000"/>
                    </a:schemeClr>
                  </a:solidFill>
                  <a:latin typeface="微软雅黑" pitchFamily="34" charset="-122"/>
                  <a:ea typeface="微软雅黑" pitchFamily="34" charset="-122"/>
                  <a:sym typeface="微软雅黑" pitchFamily="34" charset="-122"/>
                </a:rPr>
                <a:t>DietPlan</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p>
          </p:txBody>
        </p:sp>
      </p:grpSp>
      <p:cxnSp>
        <p:nvCxnSpPr>
          <p:cNvPr id="50" name="Straight Connector 66"/>
          <p:cNvCxnSpPr/>
          <p:nvPr/>
        </p:nvCxnSpPr>
        <p:spPr>
          <a:xfrm>
            <a:off x="6726333" y="1875289"/>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80"/>
          <p:cNvCxnSpPr/>
          <p:nvPr/>
        </p:nvCxnSpPr>
        <p:spPr>
          <a:xfrm>
            <a:off x="2580498" y="3758373"/>
            <a:ext cx="0" cy="4644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组合 51"/>
          <p:cNvGrpSpPr/>
          <p:nvPr/>
        </p:nvGrpSpPr>
        <p:grpSpPr>
          <a:xfrm>
            <a:off x="434938" y="3742329"/>
            <a:ext cx="2132017" cy="909092"/>
            <a:chOff x="779093" y="4773905"/>
            <a:chExt cx="2976962" cy="605534"/>
          </a:xfrm>
        </p:grpSpPr>
        <p:sp>
          <p:nvSpPr>
            <p:cNvPr id="53" name="Content Placeholder 2"/>
            <p:cNvSpPr txBox="1">
              <a:spLocks/>
            </p:cNvSpPr>
            <p:nvPr/>
          </p:nvSpPr>
          <p:spPr>
            <a:xfrm>
              <a:off x="853248" y="4928029"/>
              <a:ext cx="2649710" cy="4514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技巧名称 特殊技巧参数</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可被多个菜谱采用 可被用户选择</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54" name="TextBox 53"/>
            <p:cNvSpPr txBox="1"/>
            <p:nvPr/>
          </p:nvSpPr>
          <p:spPr>
            <a:xfrm>
              <a:off x="779093" y="4773905"/>
              <a:ext cx="2976962" cy="184505"/>
            </a:xfrm>
            <a:prstGeom prst="rect">
              <a:avLst/>
            </a:prstGeom>
            <a:noFill/>
          </p:spPr>
          <p:txBody>
            <a:bodyPr wrap="square" rtlCol="0">
              <a:spAutoFit/>
            </a:bodyPr>
            <a:lstStyle/>
            <a:p>
              <a:pPr lvl="0"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烹饪技</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r>
                <a:rPr lang="en-US" altLang="zh-CN" sz="1200" dirty="0" err="1">
                  <a:solidFill>
                    <a:schemeClr val="tx1">
                      <a:lumMod val="75000"/>
                      <a:lumOff val="25000"/>
                    </a:schemeClr>
                  </a:solidFill>
                  <a:latin typeface="微软雅黑" pitchFamily="34" charset="-122"/>
                  <a:ea typeface="微软雅黑" pitchFamily="34" charset="-122"/>
                  <a:sym typeface="微软雅黑" pitchFamily="34" charset="-122"/>
                </a:rPr>
                <a:t>CookingTechnique</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a:t>
              </a:r>
            </a:p>
          </p:txBody>
        </p:sp>
      </p:grpSp>
      <p:grpSp>
        <p:nvGrpSpPr>
          <p:cNvPr id="9" name="组合 54"/>
          <p:cNvGrpSpPr/>
          <p:nvPr/>
        </p:nvGrpSpPr>
        <p:grpSpPr>
          <a:xfrm>
            <a:off x="6794474" y="1076157"/>
            <a:ext cx="1915009" cy="1315288"/>
            <a:chOff x="9105784" y="2493909"/>
            <a:chExt cx="2175954" cy="956912"/>
          </a:xfrm>
        </p:grpSpPr>
        <p:sp>
          <p:nvSpPr>
            <p:cNvPr id="56" name="Content Placeholder 2"/>
            <p:cNvSpPr txBox="1">
              <a:spLocks/>
            </p:cNvSpPr>
            <p:nvPr/>
          </p:nvSpPr>
          <p:spPr>
            <a:xfrm>
              <a:off x="9105784" y="2716061"/>
              <a:ext cx="2175954" cy="734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属性： 菜名 所需食材列表 烹饪步骤 口味特点 烹饪技巧列表 用户评价列表 使用次数</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关系： 可被多个用户收藏 </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gn="ctr">
                <a:lnSpc>
                  <a:spcPts val="1350"/>
                </a:lnSpc>
                <a:buNone/>
                <a:defRPr/>
              </a:pPr>
              <a:r>
                <a:rPr lang="zh-CN" altLang="en-US" sz="900" kern="0" dirty="0">
                  <a:solidFill>
                    <a:schemeClr val="tx1">
                      <a:lumMod val="50000"/>
                      <a:lumOff val="50000"/>
                    </a:schemeClr>
                  </a:solidFill>
                  <a:latin typeface="微软雅黑" pitchFamily="34" charset="-122"/>
                  <a:ea typeface="微软雅黑" pitchFamily="34" charset="-122"/>
                  <a:cs typeface="+mn-ea"/>
                  <a:sym typeface="+mn-lt"/>
                </a:rPr>
                <a:t>            可被多个用户评论</a:t>
              </a: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a:p>
              <a:pPr marL="0" indent="0">
                <a:lnSpc>
                  <a:spcPts val="1350"/>
                </a:lnSpc>
                <a:buNone/>
                <a:defRPr/>
              </a:pPr>
              <a:endParaRPr lang="en-US" altLang="zh-CN" sz="900" kern="0" dirty="0">
                <a:solidFill>
                  <a:schemeClr val="tx1">
                    <a:lumMod val="50000"/>
                    <a:lumOff val="50000"/>
                  </a:schemeClr>
                </a:solidFill>
                <a:latin typeface="微软雅黑" pitchFamily="34" charset="-122"/>
                <a:ea typeface="微软雅黑" pitchFamily="34" charset="-122"/>
                <a:cs typeface="+mn-ea"/>
                <a:sym typeface="+mn-lt"/>
              </a:endParaRPr>
            </a:p>
          </p:txBody>
        </p:sp>
        <p:sp>
          <p:nvSpPr>
            <p:cNvPr id="57" name="TextBox 56"/>
            <p:cNvSpPr txBox="1"/>
            <p:nvPr/>
          </p:nvSpPr>
          <p:spPr>
            <a:xfrm>
              <a:off x="9316061" y="2493909"/>
              <a:ext cx="1707320" cy="201525"/>
            </a:xfrm>
            <a:prstGeom prst="rect">
              <a:avLst/>
            </a:prstGeom>
            <a:noFill/>
          </p:spPr>
          <p:txBody>
            <a:bodyPr wrap="square"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菜谱</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(Recipe)</a:t>
              </a:r>
            </a:p>
          </p:txBody>
        </p:sp>
      </p:grpSp>
      <p:grpSp>
        <p:nvGrpSpPr>
          <p:cNvPr id="10" name="组合 57"/>
          <p:cNvGrpSpPr/>
          <p:nvPr/>
        </p:nvGrpSpPr>
        <p:grpSpPr>
          <a:xfrm>
            <a:off x="4242947" y="1425816"/>
            <a:ext cx="663330" cy="667255"/>
            <a:chOff x="5656526" y="2048627"/>
            <a:chExt cx="884325" cy="889399"/>
          </a:xfrm>
        </p:grpSpPr>
        <p:sp>
          <p:nvSpPr>
            <p:cNvPr id="59" name="Oval 5"/>
            <p:cNvSpPr/>
            <p:nvPr/>
          </p:nvSpPr>
          <p:spPr>
            <a:xfrm>
              <a:off x="5656526" y="2048627"/>
              <a:ext cx="884325" cy="889399"/>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11" name="Group 99"/>
            <p:cNvGrpSpPr/>
            <p:nvPr/>
          </p:nvGrpSpPr>
          <p:grpSpPr>
            <a:xfrm>
              <a:off x="5915685" y="2322835"/>
              <a:ext cx="380500" cy="367529"/>
              <a:chOff x="5099140" y="1309474"/>
              <a:chExt cx="439257" cy="424283"/>
            </a:xfrm>
            <a:solidFill>
              <a:schemeClr val="bg1"/>
            </a:solidFill>
          </p:grpSpPr>
          <p:sp>
            <p:nvSpPr>
              <p:cNvPr id="61"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2"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3"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4"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5"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6"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7"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8"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69"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0"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1"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2"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3"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4"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12" name="组合 74"/>
          <p:cNvGrpSpPr/>
          <p:nvPr/>
        </p:nvGrpSpPr>
        <p:grpSpPr>
          <a:xfrm>
            <a:off x="3343385" y="1788086"/>
            <a:ext cx="663330" cy="667255"/>
            <a:chOff x="4500180" y="2507731"/>
            <a:chExt cx="884325" cy="889399"/>
          </a:xfrm>
        </p:grpSpPr>
        <p:sp>
          <p:nvSpPr>
            <p:cNvPr id="76" name="Oval 10"/>
            <p:cNvSpPr/>
            <p:nvPr/>
          </p:nvSpPr>
          <p:spPr>
            <a:xfrm>
              <a:off x="4500180" y="2507731"/>
              <a:ext cx="884325" cy="889399"/>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13" name="Group 114"/>
            <p:cNvGrpSpPr/>
            <p:nvPr/>
          </p:nvGrpSpPr>
          <p:grpSpPr>
            <a:xfrm>
              <a:off x="4718531" y="2704856"/>
              <a:ext cx="457320" cy="466345"/>
              <a:chOff x="7160655" y="2178006"/>
              <a:chExt cx="379359" cy="386846"/>
            </a:xfrm>
            <a:solidFill>
              <a:schemeClr val="bg1"/>
            </a:solidFill>
          </p:grpSpPr>
          <p:sp>
            <p:nvSpPr>
              <p:cNvPr id="78"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79"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80"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14" name="组合 80"/>
          <p:cNvGrpSpPr/>
          <p:nvPr/>
        </p:nvGrpSpPr>
        <p:grpSpPr>
          <a:xfrm>
            <a:off x="3079402" y="2621228"/>
            <a:ext cx="663330" cy="667255"/>
            <a:chOff x="4105334" y="3642018"/>
            <a:chExt cx="884325" cy="889399"/>
          </a:xfrm>
        </p:grpSpPr>
        <p:sp>
          <p:nvSpPr>
            <p:cNvPr id="82" name="Oval 9"/>
            <p:cNvSpPr/>
            <p:nvPr/>
          </p:nvSpPr>
          <p:spPr>
            <a:xfrm>
              <a:off x="4105334" y="3642018"/>
              <a:ext cx="884325" cy="889399"/>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15" name="Group 118"/>
            <p:cNvGrpSpPr/>
            <p:nvPr/>
          </p:nvGrpSpPr>
          <p:grpSpPr>
            <a:xfrm>
              <a:off x="4302288" y="3841509"/>
              <a:ext cx="490415" cy="490415"/>
              <a:chOff x="6352022" y="2360197"/>
              <a:chExt cx="406813" cy="406813"/>
            </a:xfrm>
            <a:solidFill>
              <a:schemeClr val="bg1"/>
            </a:solidFill>
          </p:grpSpPr>
          <p:sp>
            <p:nvSpPr>
              <p:cNvPr id="84" name="Freeform 39"/>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85"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86" name="Oval 41"/>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16" name="组合 86"/>
          <p:cNvGrpSpPr/>
          <p:nvPr/>
        </p:nvGrpSpPr>
        <p:grpSpPr>
          <a:xfrm>
            <a:off x="5430995" y="2628054"/>
            <a:ext cx="663330" cy="667255"/>
            <a:chOff x="7262812" y="3642018"/>
            <a:chExt cx="884325" cy="889399"/>
          </a:xfrm>
        </p:grpSpPr>
        <p:sp>
          <p:nvSpPr>
            <p:cNvPr id="88" name="Oval 8"/>
            <p:cNvSpPr/>
            <p:nvPr/>
          </p:nvSpPr>
          <p:spPr>
            <a:xfrm>
              <a:off x="7262812" y="3642018"/>
              <a:ext cx="884325" cy="889399"/>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17" name="Group 126"/>
            <p:cNvGrpSpPr/>
            <p:nvPr/>
          </p:nvGrpSpPr>
          <p:grpSpPr>
            <a:xfrm>
              <a:off x="7458862" y="3906191"/>
              <a:ext cx="559614" cy="391129"/>
              <a:chOff x="7999238" y="1399322"/>
              <a:chExt cx="464215" cy="324452"/>
            </a:xfrm>
            <a:solidFill>
              <a:schemeClr val="bg1"/>
            </a:solidFill>
          </p:grpSpPr>
          <p:sp>
            <p:nvSpPr>
              <p:cNvPr id="90"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91"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28" name="组合 91"/>
          <p:cNvGrpSpPr/>
          <p:nvPr/>
        </p:nvGrpSpPr>
        <p:grpSpPr>
          <a:xfrm>
            <a:off x="3379461" y="3463566"/>
            <a:ext cx="663330" cy="667255"/>
            <a:chOff x="4505361" y="4764788"/>
            <a:chExt cx="884325" cy="889399"/>
          </a:xfrm>
        </p:grpSpPr>
        <p:sp>
          <p:nvSpPr>
            <p:cNvPr id="93" name="Oval 7"/>
            <p:cNvSpPr/>
            <p:nvPr/>
          </p:nvSpPr>
          <p:spPr>
            <a:xfrm>
              <a:off x="4505361" y="4764788"/>
              <a:ext cx="884325" cy="889399"/>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31" name="Group 130"/>
            <p:cNvGrpSpPr/>
            <p:nvPr/>
          </p:nvGrpSpPr>
          <p:grpSpPr>
            <a:xfrm>
              <a:off x="4786178" y="5001072"/>
              <a:ext cx="342989" cy="433252"/>
              <a:chOff x="3526798" y="4057329"/>
              <a:chExt cx="284519" cy="359394"/>
            </a:xfrm>
            <a:solidFill>
              <a:schemeClr val="bg1"/>
            </a:solidFill>
          </p:grpSpPr>
          <p:sp>
            <p:nvSpPr>
              <p:cNvPr id="95"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96"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97"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36" name="组合 97"/>
          <p:cNvGrpSpPr/>
          <p:nvPr/>
        </p:nvGrpSpPr>
        <p:grpSpPr>
          <a:xfrm>
            <a:off x="4242947" y="3787996"/>
            <a:ext cx="663330" cy="667255"/>
            <a:chOff x="5656526" y="5197228"/>
            <a:chExt cx="884325" cy="889399"/>
          </a:xfrm>
        </p:grpSpPr>
        <p:sp>
          <p:nvSpPr>
            <p:cNvPr id="99" name="Oval 6"/>
            <p:cNvSpPr/>
            <p:nvPr/>
          </p:nvSpPr>
          <p:spPr>
            <a:xfrm>
              <a:off x="5656526" y="5197228"/>
              <a:ext cx="884325" cy="889399"/>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grpSp>
          <p:nvGrpSpPr>
            <p:cNvPr id="39" name="Group 146"/>
            <p:cNvGrpSpPr/>
            <p:nvPr/>
          </p:nvGrpSpPr>
          <p:grpSpPr>
            <a:xfrm>
              <a:off x="5838436" y="5395441"/>
              <a:ext cx="520500" cy="517492"/>
              <a:chOff x="6559551" y="1588"/>
              <a:chExt cx="274637" cy="273050"/>
            </a:xfrm>
            <a:solidFill>
              <a:schemeClr val="bg1"/>
            </a:solidFill>
          </p:grpSpPr>
          <p:sp>
            <p:nvSpPr>
              <p:cNvPr id="101" name="Freeform 126"/>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2" name="Freeform 127"/>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3" name="Freeform 128"/>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grpSp>
      </p:grpSp>
      <p:grpSp>
        <p:nvGrpSpPr>
          <p:cNvPr id="44" name="组合 103"/>
          <p:cNvGrpSpPr/>
          <p:nvPr/>
        </p:nvGrpSpPr>
        <p:grpSpPr>
          <a:xfrm>
            <a:off x="5119534" y="3463566"/>
            <a:ext cx="663330" cy="667255"/>
            <a:chOff x="6825156" y="4764788"/>
            <a:chExt cx="884325" cy="889399"/>
          </a:xfrm>
        </p:grpSpPr>
        <p:sp>
          <p:nvSpPr>
            <p:cNvPr id="105" name="Freeform 110"/>
            <p:cNvSpPr>
              <a:spLocks/>
            </p:cNvSpPr>
            <p:nvPr/>
          </p:nvSpPr>
          <p:spPr bwMode="auto">
            <a:xfrm>
              <a:off x="7398106" y="5136463"/>
              <a:ext cx="123357" cy="123357"/>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6" name="Freeform 111"/>
            <p:cNvSpPr>
              <a:spLocks/>
            </p:cNvSpPr>
            <p:nvPr/>
          </p:nvSpPr>
          <p:spPr bwMode="auto">
            <a:xfrm>
              <a:off x="7371027" y="5103367"/>
              <a:ext cx="132381" cy="138399"/>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7" name="Freeform 112"/>
            <p:cNvSpPr>
              <a:spLocks/>
            </p:cNvSpPr>
            <p:nvPr/>
          </p:nvSpPr>
          <p:spPr bwMode="auto">
            <a:xfrm>
              <a:off x="7346958" y="5085314"/>
              <a:ext cx="126365" cy="126365"/>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8" name="Freeform 113"/>
            <p:cNvSpPr>
              <a:spLocks/>
            </p:cNvSpPr>
            <p:nvPr/>
          </p:nvSpPr>
          <p:spPr bwMode="auto">
            <a:xfrm>
              <a:off x="7313863" y="5208671"/>
              <a:ext cx="84243" cy="84243"/>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09" name="Freeform 114"/>
            <p:cNvSpPr>
              <a:spLocks/>
            </p:cNvSpPr>
            <p:nvPr/>
          </p:nvSpPr>
          <p:spPr bwMode="auto">
            <a:xfrm>
              <a:off x="7292802" y="5277870"/>
              <a:ext cx="42122" cy="39114"/>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0" name="Freeform 115"/>
            <p:cNvSpPr>
              <a:spLocks/>
            </p:cNvSpPr>
            <p:nvPr/>
          </p:nvSpPr>
          <p:spPr bwMode="auto">
            <a:xfrm>
              <a:off x="7470315" y="5055229"/>
              <a:ext cx="84243" cy="84243"/>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1" name="Freeform 116"/>
            <p:cNvSpPr>
              <a:spLocks/>
            </p:cNvSpPr>
            <p:nvPr/>
          </p:nvSpPr>
          <p:spPr bwMode="auto">
            <a:xfrm>
              <a:off x="7085204" y="5013107"/>
              <a:ext cx="336971" cy="409180"/>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2" name="Rectangle 117"/>
            <p:cNvSpPr>
              <a:spLocks noChangeArrowheads="1"/>
            </p:cNvSpPr>
            <p:nvPr/>
          </p:nvSpPr>
          <p:spPr bwMode="auto">
            <a:xfrm>
              <a:off x="7145378" y="5151506"/>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3" name="Rectangle 118"/>
            <p:cNvSpPr>
              <a:spLocks noChangeArrowheads="1"/>
            </p:cNvSpPr>
            <p:nvPr/>
          </p:nvSpPr>
          <p:spPr bwMode="auto">
            <a:xfrm>
              <a:off x="7145378" y="5199645"/>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4" name="Rectangle 119"/>
            <p:cNvSpPr>
              <a:spLocks noChangeArrowheads="1"/>
            </p:cNvSpPr>
            <p:nvPr/>
          </p:nvSpPr>
          <p:spPr bwMode="auto">
            <a:xfrm>
              <a:off x="7145378" y="5253801"/>
              <a:ext cx="132381" cy="18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5" name="Rectangle 120"/>
            <p:cNvSpPr>
              <a:spLocks noChangeArrowheads="1"/>
            </p:cNvSpPr>
            <p:nvPr/>
          </p:nvSpPr>
          <p:spPr bwMode="auto">
            <a:xfrm>
              <a:off x="7145378" y="5304949"/>
              <a:ext cx="132381" cy="210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cs typeface="+mn-ea"/>
                <a:sym typeface="+mn-lt"/>
              </a:endParaRPr>
            </a:p>
          </p:txBody>
        </p:sp>
        <p:sp>
          <p:nvSpPr>
            <p:cNvPr id="116" name="Oval 11"/>
            <p:cNvSpPr/>
            <p:nvPr/>
          </p:nvSpPr>
          <p:spPr>
            <a:xfrm>
              <a:off x="6825156" y="4764788"/>
              <a:ext cx="884325" cy="889399"/>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sp>
          <p:nvSpPr>
            <p:cNvPr id="117" name="Freeform 21"/>
            <p:cNvSpPr>
              <a:spLocks noEditPoints="1"/>
            </p:cNvSpPr>
            <p:nvPr/>
          </p:nvSpPr>
          <p:spPr bwMode="auto">
            <a:xfrm>
              <a:off x="7013072" y="4983896"/>
              <a:ext cx="508391" cy="452558"/>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50000"/>
                  </a:schemeClr>
                </a:solidFill>
                <a:cs typeface="+mn-ea"/>
                <a:sym typeface="+mn-lt"/>
              </a:endParaRPr>
            </a:p>
          </p:txBody>
        </p:sp>
      </p:grpSp>
      <p:grpSp>
        <p:nvGrpSpPr>
          <p:cNvPr id="47" name="组合 117"/>
          <p:cNvGrpSpPr/>
          <p:nvPr/>
        </p:nvGrpSpPr>
        <p:grpSpPr>
          <a:xfrm>
            <a:off x="3824811" y="2203490"/>
            <a:ext cx="1469279" cy="1477974"/>
            <a:chOff x="5099083" y="3031411"/>
            <a:chExt cx="1958784" cy="1970024"/>
          </a:xfrm>
        </p:grpSpPr>
        <p:sp>
          <p:nvSpPr>
            <p:cNvPr id="119" name="Oval 3"/>
            <p:cNvSpPr/>
            <p:nvPr/>
          </p:nvSpPr>
          <p:spPr>
            <a:xfrm>
              <a:off x="5099083" y="3031411"/>
              <a:ext cx="1958784" cy="1970024"/>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sp>
          <p:nvSpPr>
            <p:cNvPr id="120" name="Text Box 10"/>
            <p:cNvSpPr txBox="1">
              <a:spLocks noChangeArrowheads="1"/>
            </p:cNvSpPr>
            <p:nvPr/>
          </p:nvSpPr>
          <p:spPr bwMode="auto">
            <a:xfrm>
              <a:off x="5206937" y="4316694"/>
              <a:ext cx="1827854" cy="307681"/>
            </a:xfrm>
            <a:prstGeom prst="rect">
              <a:avLst/>
            </a:prstGeom>
            <a:noFill/>
            <a:ln w="9525">
              <a:noFill/>
              <a:miter lim="800000"/>
              <a:headEnd/>
              <a:tailEnd/>
            </a:ln>
          </p:spPr>
          <p:txBody>
            <a:bodyPr wrap="square" lIns="45720" tIns="22860" rIns="45720" bIns="2286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对象关系映射</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121" name="KSO_Shape"/>
            <p:cNvSpPr>
              <a:spLocks noChangeAspect="1"/>
            </p:cNvSpPr>
            <p:nvPr/>
          </p:nvSpPr>
          <p:spPr bwMode="auto">
            <a:xfrm>
              <a:off x="5794811" y="3427507"/>
              <a:ext cx="607752" cy="828003"/>
            </a:xfrm>
            <a:custGeom>
              <a:avLst/>
              <a:gdLst>
                <a:gd name="T0" fmla="*/ 659720 w 1122363"/>
                <a:gd name="T1" fmla="*/ 1061049 h 1531938"/>
                <a:gd name="T2" fmla="*/ 657679 w 1122363"/>
                <a:gd name="T3" fmla="*/ 1105186 h 1531938"/>
                <a:gd name="T4" fmla="*/ 613002 w 1122363"/>
                <a:gd name="T5" fmla="*/ 1132121 h 1531938"/>
                <a:gd name="T6" fmla="*/ 496276 w 1122363"/>
                <a:gd name="T7" fmla="*/ 860262 h 1531938"/>
                <a:gd name="T8" fmla="*/ 478065 w 1122363"/>
                <a:gd name="T9" fmla="*/ 820434 h 1531938"/>
                <a:gd name="T10" fmla="*/ 495593 w 1122363"/>
                <a:gd name="T11" fmla="*/ 792738 h 1531938"/>
                <a:gd name="T12" fmla="*/ 513236 w 1122363"/>
                <a:gd name="T13" fmla="*/ 692440 h 1531938"/>
                <a:gd name="T14" fmla="*/ 428226 w 1122363"/>
                <a:gd name="T15" fmla="*/ 723969 h 1531938"/>
                <a:gd name="T16" fmla="*/ 379486 w 1122363"/>
                <a:gd name="T17" fmla="*/ 771377 h 1531938"/>
                <a:gd name="T18" fmla="*/ 359537 w 1122363"/>
                <a:gd name="T19" fmla="*/ 859614 h 1531938"/>
                <a:gd name="T20" fmla="*/ 388554 w 1122363"/>
                <a:gd name="T21" fmla="*/ 929250 h 1531938"/>
                <a:gd name="T22" fmla="*/ 452482 w 1122363"/>
                <a:gd name="T23" fmla="*/ 975751 h 1531938"/>
                <a:gd name="T24" fmla="*/ 515503 w 1122363"/>
                <a:gd name="T25" fmla="*/ 1131583 h 1531938"/>
                <a:gd name="T26" fmla="*/ 419611 w 1122363"/>
                <a:gd name="T27" fmla="*/ 1093929 h 1531938"/>
                <a:gd name="T28" fmla="*/ 452255 w 1122363"/>
                <a:gd name="T29" fmla="*/ 1208705 h 1531938"/>
                <a:gd name="T30" fmla="*/ 616608 w 1122363"/>
                <a:gd name="T31" fmla="*/ 1227305 h 1531938"/>
                <a:gd name="T32" fmla="*/ 701392 w 1122363"/>
                <a:gd name="T33" fmla="*/ 1200993 h 1531938"/>
                <a:gd name="T34" fmla="*/ 755799 w 1122363"/>
                <a:gd name="T35" fmla="*/ 1155627 h 1531938"/>
                <a:gd name="T36" fmla="*/ 783682 w 1122363"/>
                <a:gd name="T37" fmla="*/ 1087805 h 1531938"/>
                <a:gd name="T38" fmla="*/ 769174 w 1122363"/>
                <a:gd name="T39" fmla="*/ 1001156 h 1531938"/>
                <a:gd name="T40" fmla="*/ 693004 w 1122363"/>
                <a:gd name="T41" fmla="*/ 932199 h 1531938"/>
                <a:gd name="T42" fmla="*/ 624543 w 1122363"/>
                <a:gd name="T43" fmla="*/ 792018 h 1531938"/>
                <a:gd name="T44" fmla="*/ 756025 w 1122363"/>
                <a:gd name="T45" fmla="*/ 858933 h 1531938"/>
                <a:gd name="T46" fmla="*/ 653106 w 1122363"/>
                <a:gd name="T47" fmla="*/ 698791 h 1531938"/>
                <a:gd name="T48" fmla="*/ 617515 w 1122363"/>
                <a:gd name="T49" fmla="*/ 373743 h 1531938"/>
                <a:gd name="T50" fmla="*/ 768267 w 1122363"/>
                <a:gd name="T51" fmla="*/ 414573 h 1531938"/>
                <a:gd name="T52" fmla="*/ 889095 w 1122363"/>
                <a:gd name="T53" fmla="*/ 508707 h 1531938"/>
                <a:gd name="T54" fmla="*/ 986347 w 1122363"/>
                <a:gd name="T55" fmla="*/ 659549 h 1531938"/>
                <a:gd name="T56" fmla="*/ 1066143 w 1122363"/>
                <a:gd name="T57" fmla="*/ 870048 h 1531938"/>
                <a:gd name="T58" fmla="*/ 1122136 w 1122363"/>
                <a:gd name="T59" fmla="*/ 1120922 h 1531938"/>
                <a:gd name="T60" fmla="*/ 1088812 w 1122363"/>
                <a:gd name="T61" fmla="*/ 1284920 h 1531938"/>
                <a:gd name="T62" fmla="*/ 987253 w 1122363"/>
                <a:gd name="T63" fmla="*/ 1407408 h 1531938"/>
                <a:gd name="T64" fmla="*/ 836275 w 1122363"/>
                <a:gd name="T65" fmla="*/ 1488160 h 1531938"/>
                <a:gd name="T66" fmla="*/ 653786 w 1122363"/>
                <a:gd name="T67" fmla="*/ 1527401 h 1531938"/>
                <a:gd name="T68" fmla="*/ 459056 w 1122363"/>
                <a:gd name="T69" fmla="*/ 1525133 h 1531938"/>
                <a:gd name="T70" fmla="*/ 274754 w 1122363"/>
                <a:gd name="T71" fmla="*/ 1477952 h 1531938"/>
                <a:gd name="T72" fmla="*/ 122868 w 1122363"/>
                <a:gd name="T73" fmla="*/ 1387674 h 1531938"/>
                <a:gd name="T74" fmla="*/ 25163 w 1122363"/>
                <a:gd name="T75" fmla="*/ 1257020 h 1531938"/>
                <a:gd name="T76" fmla="*/ 2947 w 1122363"/>
                <a:gd name="T77" fmla="*/ 1087805 h 1531938"/>
                <a:gd name="T78" fmla="*/ 101785 w 1122363"/>
                <a:gd name="T79" fmla="*/ 770469 h 1531938"/>
                <a:gd name="T80" fmla="*/ 185436 w 1122363"/>
                <a:gd name="T81" fmla="*/ 597625 h 1531938"/>
                <a:gd name="T82" fmla="*/ 291076 w 1122363"/>
                <a:gd name="T83" fmla="*/ 468105 h 1531938"/>
                <a:gd name="T84" fmla="*/ 429359 w 1122363"/>
                <a:gd name="T85" fmla="*/ 390529 h 1531938"/>
                <a:gd name="T86" fmla="*/ 479174 w 1122363"/>
                <a:gd name="T87" fmla="*/ 1591 h 1531938"/>
                <a:gd name="T88" fmla="*/ 551894 w 1122363"/>
                <a:gd name="T89" fmla="*/ 29995 h 1531938"/>
                <a:gd name="T90" fmla="*/ 625293 w 1122363"/>
                <a:gd name="T91" fmla="*/ 25905 h 1531938"/>
                <a:gd name="T92" fmla="*/ 709340 w 1122363"/>
                <a:gd name="T93" fmla="*/ 227 h 1531938"/>
                <a:gd name="T94" fmla="*/ 758726 w 1122363"/>
                <a:gd name="T95" fmla="*/ 27496 h 1531938"/>
                <a:gd name="T96" fmla="*/ 796785 w 1122363"/>
                <a:gd name="T97" fmla="*/ 126571 h 1531938"/>
                <a:gd name="T98" fmla="*/ 842547 w 1122363"/>
                <a:gd name="T99" fmla="*/ 132706 h 1531938"/>
                <a:gd name="T100" fmla="*/ 877887 w 1122363"/>
                <a:gd name="T101" fmla="*/ 128389 h 1531938"/>
                <a:gd name="T102" fmla="*/ 854327 w 1122363"/>
                <a:gd name="T103" fmla="*/ 210421 h 1531938"/>
                <a:gd name="T104" fmla="*/ 786364 w 1122363"/>
                <a:gd name="T105" fmla="*/ 279955 h 1531938"/>
                <a:gd name="T106" fmla="*/ 671961 w 1122363"/>
                <a:gd name="T107" fmla="*/ 339492 h 1531938"/>
                <a:gd name="T108" fmla="*/ 528333 w 1122363"/>
                <a:gd name="T109" fmla="*/ 325403 h 1531938"/>
                <a:gd name="T110" fmla="*/ 445646 w 1122363"/>
                <a:gd name="T111" fmla="*/ 337219 h 1531938"/>
                <a:gd name="T112" fmla="*/ 251726 w 1122363"/>
                <a:gd name="T113" fmla="*/ 176563 h 1531938"/>
                <a:gd name="T114" fmla="*/ 329656 w 1122363"/>
                <a:gd name="T115" fmla="*/ 137024 h 1531938"/>
                <a:gd name="T116" fmla="*/ 389916 w 1122363"/>
                <a:gd name="T117" fmla="*/ 127934 h 1531938"/>
                <a:gd name="T118" fmla="*/ 417101 w 1122363"/>
                <a:gd name="T119" fmla="*/ 43857 h 153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lumMod val="50000"/>
                  </a:schemeClr>
                </a:solidFill>
                <a:cs typeface="+mn-ea"/>
                <a:sym typeface="+mn-lt"/>
              </a:endParaRPr>
            </a:p>
          </p:txBody>
        </p:sp>
      </p:grpSp>
      <p:grpSp>
        <p:nvGrpSpPr>
          <p:cNvPr id="52" name="组合 121"/>
          <p:cNvGrpSpPr/>
          <p:nvPr/>
        </p:nvGrpSpPr>
        <p:grpSpPr>
          <a:xfrm>
            <a:off x="5119534" y="1759446"/>
            <a:ext cx="663330" cy="667255"/>
            <a:chOff x="6825156" y="2493329"/>
            <a:chExt cx="884325" cy="889399"/>
          </a:xfrm>
        </p:grpSpPr>
        <p:sp>
          <p:nvSpPr>
            <p:cNvPr id="123" name="Oval 4"/>
            <p:cNvSpPr/>
            <p:nvPr/>
          </p:nvSpPr>
          <p:spPr>
            <a:xfrm>
              <a:off x="6825156" y="2493329"/>
              <a:ext cx="884325" cy="889399"/>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dirty="0">
                <a:solidFill>
                  <a:schemeClr val="bg1">
                    <a:lumMod val="50000"/>
                  </a:schemeClr>
                </a:solidFill>
                <a:cs typeface="+mn-ea"/>
                <a:sym typeface="+mn-lt"/>
              </a:endParaRPr>
            </a:p>
          </p:txBody>
        </p:sp>
        <p:sp>
          <p:nvSpPr>
            <p:cNvPr id="124" name="Freeform 6"/>
            <p:cNvSpPr>
              <a:spLocks noEditPoints="1"/>
            </p:cNvSpPr>
            <p:nvPr/>
          </p:nvSpPr>
          <p:spPr bwMode="auto">
            <a:xfrm>
              <a:off x="7016216" y="2677016"/>
              <a:ext cx="530042" cy="522026"/>
            </a:xfrm>
            <a:custGeom>
              <a:avLst/>
              <a:gdLst>
                <a:gd name="T0" fmla="*/ 63 w 63"/>
                <a:gd name="T1" fmla="*/ 52 h 62"/>
                <a:gd name="T2" fmla="*/ 0 w 63"/>
                <a:gd name="T3" fmla="*/ 52 h 62"/>
                <a:gd name="T4" fmla="*/ 5 w 63"/>
                <a:gd name="T5" fmla="*/ 48 h 62"/>
                <a:gd name="T6" fmla="*/ 58 w 63"/>
                <a:gd name="T7" fmla="*/ 48 h 62"/>
                <a:gd name="T8" fmla="*/ 16 w 63"/>
                <a:gd name="T9" fmla="*/ 2 h 62"/>
                <a:gd name="T10" fmla="*/ 16 w 63"/>
                <a:gd name="T11" fmla="*/ 14 h 62"/>
                <a:gd name="T12" fmla="*/ 16 w 63"/>
                <a:gd name="T13" fmla="*/ 2 h 62"/>
                <a:gd name="T14" fmla="*/ 41 w 63"/>
                <a:gd name="T15" fmla="*/ 8 h 62"/>
                <a:gd name="T16" fmla="*/ 52 w 63"/>
                <a:gd name="T17" fmla="*/ 8 h 62"/>
                <a:gd name="T18" fmla="*/ 41 w 63"/>
                <a:gd name="T19" fmla="*/ 35 h 62"/>
                <a:gd name="T20" fmla="*/ 45 w 63"/>
                <a:gd name="T21" fmla="*/ 50 h 62"/>
                <a:gd name="T22" fmla="*/ 48 w 63"/>
                <a:gd name="T23" fmla="*/ 50 h 62"/>
                <a:gd name="T24" fmla="*/ 53 w 63"/>
                <a:gd name="T25" fmla="*/ 33 h 62"/>
                <a:gd name="T26" fmla="*/ 56 w 63"/>
                <a:gd name="T27" fmla="*/ 20 h 62"/>
                <a:gd name="T28" fmla="*/ 43 w 63"/>
                <a:gd name="T29" fmla="*/ 15 h 62"/>
                <a:gd name="T30" fmla="*/ 44 w 63"/>
                <a:gd name="T31" fmla="*/ 20 h 62"/>
                <a:gd name="T32" fmla="*/ 41 w 63"/>
                <a:gd name="T33" fmla="*/ 35 h 62"/>
                <a:gd name="T34" fmla="*/ 38 w 63"/>
                <a:gd name="T35" fmla="*/ 6 h 62"/>
                <a:gd name="T36" fmla="*/ 25 w 63"/>
                <a:gd name="T37" fmla="*/ 6 h 62"/>
                <a:gd name="T38" fmla="*/ 38 w 63"/>
                <a:gd name="T39" fmla="*/ 34 h 62"/>
                <a:gd name="T40" fmla="*/ 41 w 63"/>
                <a:gd name="T41" fmla="*/ 20 h 62"/>
                <a:gd name="T42" fmla="*/ 28 w 63"/>
                <a:gd name="T43" fmla="*/ 14 h 62"/>
                <a:gd name="T44" fmla="*/ 22 w 63"/>
                <a:gd name="T45" fmla="*/ 29 h 62"/>
                <a:gd name="T46" fmla="*/ 25 w 63"/>
                <a:gd name="T47" fmla="*/ 52 h 62"/>
                <a:gd name="T48" fmla="*/ 31 w 63"/>
                <a:gd name="T49" fmla="*/ 41 h 62"/>
                <a:gd name="T50" fmla="*/ 38 w 63"/>
                <a:gd name="T51" fmla="*/ 52 h 62"/>
                <a:gd name="T52" fmla="*/ 22 w 63"/>
                <a:gd name="T53" fmla="*/ 35 h 62"/>
                <a:gd name="T54" fmla="*/ 19 w 63"/>
                <a:gd name="T55" fmla="*/ 20 h 62"/>
                <a:gd name="T56" fmla="*/ 19 w 63"/>
                <a:gd name="T57" fmla="*/ 15 h 62"/>
                <a:gd name="T58" fmla="*/ 7 w 63"/>
                <a:gd name="T59" fmla="*/ 20 h 62"/>
                <a:gd name="T60" fmla="*/ 10 w 63"/>
                <a:gd name="T61" fmla="*/ 33 h 62"/>
                <a:gd name="T62" fmla="*/ 14 w 63"/>
                <a:gd name="T63" fmla="*/ 50 h 62"/>
                <a:gd name="T64" fmla="*/ 17 w 63"/>
                <a:gd name="T65" fmla="*/ 50 h 62"/>
                <a:gd name="T66" fmla="*/ 22 w 63"/>
                <a:gd name="T67" fmla="*/ 3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2">
                  <a:moveTo>
                    <a:pt x="56" y="46"/>
                  </a:moveTo>
                  <a:cubicBezTo>
                    <a:pt x="60" y="48"/>
                    <a:pt x="63" y="50"/>
                    <a:pt x="63" y="52"/>
                  </a:cubicBezTo>
                  <a:cubicBezTo>
                    <a:pt x="63" y="58"/>
                    <a:pt x="49" y="62"/>
                    <a:pt x="31" y="62"/>
                  </a:cubicBezTo>
                  <a:cubicBezTo>
                    <a:pt x="14" y="62"/>
                    <a:pt x="0" y="58"/>
                    <a:pt x="0" y="52"/>
                  </a:cubicBezTo>
                  <a:cubicBezTo>
                    <a:pt x="0" y="50"/>
                    <a:pt x="2" y="48"/>
                    <a:pt x="7" y="46"/>
                  </a:cubicBezTo>
                  <a:cubicBezTo>
                    <a:pt x="6" y="47"/>
                    <a:pt x="5" y="48"/>
                    <a:pt x="5" y="48"/>
                  </a:cubicBezTo>
                  <a:cubicBezTo>
                    <a:pt x="5" y="52"/>
                    <a:pt x="17" y="55"/>
                    <a:pt x="31" y="55"/>
                  </a:cubicBezTo>
                  <a:cubicBezTo>
                    <a:pt x="46" y="55"/>
                    <a:pt x="58" y="52"/>
                    <a:pt x="58" y="48"/>
                  </a:cubicBezTo>
                  <a:cubicBezTo>
                    <a:pt x="58" y="48"/>
                    <a:pt x="57" y="47"/>
                    <a:pt x="56" y="46"/>
                  </a:cubicBezTo>
                  <a:close/>
                  <a:moveTo>
                    <a:pt x="16" y="2"/>
                  </a:moveTo>
                  <a:cubicBezTo>
                    <a:pt x="19" y="2"/>
                    <a:pt x="22" y="5"/>
                    <a:pt x="22" y="8"/>
                  </a:cubicBezTo>
                  <a:cubicBezTo>
                    <a:pt x="22" y="11"/>
                    <a:pt x="19" y="14"/>
                    <a:pt x="16" y="14"/>
                  </a:cubicBezTo>
                  <a:cubicBezTo>
                    <a:pt x="13" y="14"/>
                    <a:pt x="10" y="11"/>
                    <a:pt x="10" y="8"/>
                  </a:cubicBezTo>
                  <a:cubicBezTo>
                    <a:pt x="10" y="5"/>
                    <a:pt x="13" y="2"/>
                    <a:pt x="16" y="2"/>
                  </a:cubicBezTo>
                  <a:close/>
                  <a:moveTo>
                    <a:pt x="47" y="2"/>
                  </a:moveTo>
                  <a:cubicBezTo>
                    <a:pt x="43" y="2"/>
                    <a:pt x="41" y="5"/>
                    <a:pt x="41" y="8"/>
                  </a:cubicBezTo>
                  <a:cubicBezTo>
                    <a:pt x="41" y="11"/>
                    <a:pt x="43" y="14"/>
                    <a:pt x="47" y="14"/>
                  </a:cubicBezTo>
                  <a:cubicBezTo>
                    <a:pt x="50" y="14"/>
                    <a:pt x="52" y="11"/>
                    <a:pt x="52" y="8"/>
                  </a:cubicBezTo>
                  <a:cubicBezTo>
                    <a:pt x="52" y="5"/>
                    <a:pt x="50" y="2"/>
                    <a:pt x="47" y="2"/>
                  </a:cubicBezTo>
                  <a:close/>
                  <a:moveTo>
                    <a:pt x="41" y="35"/>
                  </a:moveTo>
                  <a:cubicBezTo>
                    <a:pt x="41" y="50"/>
                    <a:pt x="41" y="50"/>
                    <a:pt x="41" y="50"/>
                  </a:cubicBezTo>
                  <a:cubicBezTo>
                    <a:pt x="45" y="50"/>
                    <a:pt x="45" y="50"/>
                    <a:pt x="45" y="50"/>
                  </a:cubicBezTo>
                  <a:cubicBezTo>
                    <a:pt x="47" y="40"/>
                    <a:pt x="47" y="40"/>
                    <a:pt x="47" y="40"/>
                  </a:cubicBezTo>
                  <a:cubicBezTo>
                    <a:pt x="48" y="50"/>
                    <a:pt x="48" y="50"/>
                    <a:pt x="48" y="50"/>
                  </a:cubicBezTo>
                  <a:cubicBezTo>
                    <a:pt x="53" y="50"/>
                    <a:pt x="53" y="50"/>
                    <a:pt x="53" y="50"/>
                  </a:cubicBezTo>
                  <a:cubicBezTo>
                    <a:pt x="53" y="33"/>
                    <a:pt x="53" y="33"/>
                    <a:pt x="53" y="33"/>
                  </a:cubicBezTo>
                  <a:cubicBezTo>
                    <a:pt x="54" y="33"/>
                    <a:pt x="56" y="31"/>
                    <a:pt x="56" y="29"/>
                  </a:cubicBezTo>
                  <a:cubicBezTo>
                    <a:pt x="56" y="20"/>
                    <a:pt x="56" y="20"/>
                    <a:pt x="56" y="20"/>
                  </a:cubicBezTo>
                  <a:cubicBezTo>
                    <a:pt x="56" y="17"/>
                    <a:pt x="53" y="15"/>
                    <a:pt x="50" y="15"/>
                  </a:cubicBezTo>
                  <a:cubicBezTo>
                    <a:pt x="43" y="15"/>
                    <a:pt x="43" y="15"/>
                    <a:pt x="43" y="15"/>
                  </a:cubicBezTo>
                  <a:cubicBezTo>
                    <a:pt x="43" y="15"/>
                    <a:pt x="43" y="15"/>
                    <a:pt x="42" y="15"/>
                  </a:cubicBezTo>
                  <a:cubicBezTo>
                    <a:pt x="43" y="16"/>
                    <a:pt x="44" y="18"/>
                    <a:pt x="44" y="20"/>
                  </a:cubicBezTo>
                  <a:cubicBezTo>
                    <a:pt x="44" y="29"/>
                    <a:pt x="44" y="29"/>
                    <a:pt x="44" y="29"/>
                  </a:cubicBezTo>
                  <a:cubicBezTo>
                    <a:pt x="44" y="31"/>
                    <a:pt x="43" y="33"/>
                    <a:pt x="41" y="35"/>
                  </a:cubicBezTo>
                  <a:close/>
                  <a:moveTo>
                    <a:pt x="31" y="0"/>
                  </a:moveTo>
                  <a:cubicBezTo>
                    <a:pt x="35" y="0"/>
                    <a:pt x="38" y="3"/>
                    <a:pt x="38" y="6"/>
                  </a:cubicBezTo>
                  <a:cubicBezTo>
                    <a:pt x="38" y="10"/>
                    <a:pt x="35" y="13"/>
                    <a:pt x="31" y="13"/>
                  </a:cubicBezTo>
                  <a:cubicBezTo>
                    <a:pt x="28" y="13"/>
                    <a:pt x="25" y="10"/>
                    <a:pt x="25" y="6"/>
                  </a:cubicBezTo>
                  <a:cubicBezTo>
                    <a:pt x="25" y="3"/>
                    <a:pt x="28" y="0"/>
                    <a:pt x="31" y="0"/>
                  </a:cubicBezTo>
                  <a:close/>
                  <a:moveTo>
                    <a:pt x="38" y="34"/>
                  </a:moveTo>
                  <a:cubicBezTo>
                    <a:pt x="39" y="33"/>
                    <a:pt x="41" y="31"/>
                    <a:pt x="41" y="29"/>
                  </a:cubicBezTo>
                  <a:cubicBezTo>
                    <a:pt x="41" y="20"/>
                    <a:pt x="41" y="20"/>
                    <a:pt x="41" y="20"/>
                  </a:cubicBezTo>
                  <a:cubicBezTo>
                    <a:pt x="41" y="16"/>
                    <a:pt x="38" y="14"/>
                    <a:pt x="35" y="14"/>
                  </a:cubicBezTo>
                  <a:cubicBezTo>
                    <a:pt x="28" y="14"/>
                    <a:pt x="28" y="14"/>
                    <a:pt x="28" y="14"/>
                  </a:cubicBezTo>
                  <a:cubicBezTo>
                    <a:pt x="24" y="14"/>
                    <a:pt x="22" y="16"/>
                    <a:pt x="22" y="20"/>
                  </a:cubicBezTo>
                  <a:cubicBezTo>
                    <a:pt x="22" y="29"/>
                    <a:pt x="22" y="29"/>
                    <a:pt x="22" y="29"/>
                  </a:cubicBezTo>
                  <a:cubicBezTo>
                    <a:pt x="22" y="31"/>
                    <a:pt x="23" y="33"/>
                    <a:pt x="25" y="34"/>
                  </a:cubicBezTo>
                  <a:cubicBezTo>
                    <a:pt x="25" y="52"/>
                    <a:pt x="25" y="52"/>
                    <a:pt x="25" y="52"/>
                  </a:cubicBezTo>
                  <a:cubicBezTo>
                    <a:pt x="30" y="52"/>
                    <a:pt x="30" y="52"/>
                    <a:pt x="30" y="52"/>
                  </a:cubicBezTo>
                  <a:cubicBezTo>
                    <a:pt x="31" y="41"/>
                    <a:pt x="31" y="41"/>
                    <a:pt x="31" y="41"/>
                  </a:cubicBezTo>
                  <a:cubicBezTo>
                    <a:pt x="33" y="52"/>
                    <a:pt x="33" y="52"/>
                    <a:pt x="33" y="52"/>
                  </a:cubicBezTo>
                  <a:cubicBezTo>
                    <a:pt x="38" y="52"/>
                    <a:pt x="38" y="52"/>
                    <a:pt x="38" y="52"/>
                  </a:cubicBezTo>
                  <a:cubicBezTo>
                    <a:pt x="38" y="34"/>
                    <a:pt x="38" y="34"/>
                    <a:pt x="38" y="34"/>
                  </a:cubicBezTo>
                  <a:close/>
                  <a:moveTo>
                    <a:pt x="22" y="35"/>
                  </a:moveTo>
                  <a:cubicBezTo>
                    <a:pt x="20" y="33"/>
                    <a:pt x="19" y="31"/>
                    <a:pt x="19" y="29"/>
                  </a:cubicBezTo>
                  <a:cubicBezTo>
                    <a:pt x="19" y="20"/>
                    <a:pt x="19" y="20"/>
                    <a:pt x="19" y="20"/>
                  </a:cubicBezTo>
                  <a:cubicBezTo>
                    <a:pt x="19" y="18"/>
                    <a:pt x="19" y="16"/>
                    <a:pt x="20" y="15"/>
                  </a:cubicBezTo>
                  <a:cubicBezTo>
                    <a:pt x="20" y="15"/>
                    <a:pt x="19" y="15"/>
                    <a:pt x="19" y="15"/>
                  </a:cubicBezTo>
                  <a:cubicBezTo>
                    <a:pt x="12" y="15"/>
                    <a:pt x="12" y="15"/>
                    <a:pt x="12" y="15"/>
                  </a:cubicBezTo>
                  <a:cubicBezTo>
                    <a:pt x="9" y="15"/>
                    <a:pt x="7" y="17"/>
                    <a:pt x="7" y="20"/>
                  </a:cubicBezTo>
                  <a:cubicBezTo>
                    <a:pt x="7" y="29"/>
                    <a:pt x="7" y="29"/>
                    <a:pt x="7" y="29"/>
                  </a:cubicBezTo>
                  <a:cubicBezTo>
                    <a:pt x="7" y="31"/>
                    <a:pt x="8" y="33"/>
                    <a:pt x="10" y="33"/>
                  </a:cubicBezTo>
                  <a:cubicBezTo>
                    <a:pt x="10" y="50"/>
                    <a:pt x="10" y="50"/>
                    <a:pt x="10" y="50"/>
                  </a:cubicBezTo>
                  <a:cubicBezTo>
                    <a:pt x="14" y="50"/>
                    <a:pt x="14" y="50"/>
                    <a:pt x="14" y="50"/>
                  </a:cubicBezTo>
                  <a:cubicBezTo>
                    <a:pt x="16" y="40"/>
                    <a:pt x="16" y="40"/>
                    <a:pt x="16" y="40"/>
                  </a:cubicBezTo>
                  <a:cubicBezTo>
                    <a:pt x="17" y="50"/>
                    <a:pt x="17" y="50"/>
                    <a:pt x="17" y="50"/>
                  </a:cubicBezTo>
                  <a:cubicBezTo>
                    <a:pt x="22" y="50"/>
                    <a:pt x="22" y="50"/>
                    <a:pt x="22" y="50"/>
                  </a:cubicBezTo>
                  <a:lnTo>
                    <a:pt x="22"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cs typeface="+mn-ea"/>
                <a:sym typeface="+mn-lt"/>
              </a:endParaRPr>
            </a:p>
          </p:txBody>
        </p:sp>
      </p:grpSp>
      <p:sp>
        <p:nvSpPr>
          <p:cNvPr id="55" name="文本框 54">
            <a:extLst>
              <a:ext uri="{FF2B5EF4-FFF2-40B4-BE49-F238E27FC236}">
                <a16:creationId xmlns:a16="http://schemas.microsoft.com/office/drawing/2014/main" id="{32B2B60B-C3BA-10B6-8B98-BD5FAC3B2E0F}"/>
              </a:ext>
            </a:extLst>
          </p:cNvPr>
          <p:cNvSpPr txBox="1"/>
          <p:nvPr/>
        </p:nvSpPr>
        <p:spPr>
          <a:xfrm>
            <a:off x="190716" y="127362"/>
            <a:ext cx="3094592" cy="371901"/>
          </a:xfrm>
          <a:prstGeom prst="rect">
            <a:avLst/>
          </a:prstGeom>
          <a:noFill/>
        </p:spPr>
        <p:txBody>
          <a:bodyPr wrap="square" rtlCol="0">
            <a:spAutoFit/>
          </a:bodyPr>
          <a:lstStyle/>
          <a:p>
            <a:r>
              <a:rPr lang="zh-CN" altLang="en-US" dirty="0"/>
              <a:t>数据库设计</a:t>
            </a:r>
            <a:r>
              <a:rPr lang="en-US" altLang="zh-CN" dirty="0"/>
              <a:t>—</a:t>
            </a:r>
            <a:r>
              <a:rPr lang="zh-CN" altLang="en-US" dirty="0"/>
              <a:t>对象关系映射 </a:t>
            </a:r>
          </a:p>
        </p:txBody>
      </p:sp>
    </p:spTree>
    <p:extLst>
      <p:ext uri="{BB962C8B-B14F-4D97-AF65-F5344CB8AC3E}">
        <p14:creationId xmlns:p14="http://schemas.microsoft.com/office/powerpoint/2010/main" val="27293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ppt_w</p:attrName>
                                        </p:attrNameLst>
                                      </p:cBhvr>
                                      <p:tavLst>
                                        <p:tav tm="0" fmla="#ppt_w*sin(2.5*pi*$)">
                                          <p:val>
                                            <p:fltVal val="0"/>
                                          </p:val>
                                        </p:tav>
                                        <p:tav tm="100000">
                                          <p:val>
                                            <p:fltVal val="1"/>
                                          </p:val>
                                        </p:tav>
                                      </p:tavLst>
                                    </p:anim>
                                    <p:anim calcmode="lin" valueType="num">
                                      <p:cBhvr>
                                        <p:cTn id="9" dur="750" fill="hold"/>
                                        <p:tgtEl>
                                          <p:spTgt spid="47"/>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45"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ppt_w</p:attrName>
                                        </p:attrNameLst>
                                      </p:cBhvr>
                                      <p:tavLst>
                                        <p:tav tm="0" fmla="#ppt_w*sin(2.5*pi*$)">
                                          <p:val>
                                            <p:fltVal val="0"/>
                                          </p:val>
                                        </p:tav>
                                        <p:tav tm="100000">
                                          <p:val>
                                            <p:fltVal val="1"/>
                                          </p:val>
                                        </p:tav>
                                      </p:tavLst>
                                    </p:anim>
                                    <p:anim calcmode="lin" valueType="num">
                                      <p:cBhvr>
                                        <p:cTn id="15" dur="750" fill="hold"/>
                                        <p:tgtEl>
                                          <p:spTgt spid="10"/>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25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anim calcmode="lin" valueType="num">
                                      <p:cBhvr>
                                        <p:cTn id="19" dur="750" fill="hold"/>
                                        <p:tgtEl>
                                          <p:spTgt spid="52"/>
                                        </p:tgtEl>
                                        <p:attrNameLst>
                                          <p:attrName>ppt_w</p:attrName>
                                        </p:attrNameLst>
                                      </p:cBhvr>
                                      <p:tavLst>
                                        <p:tav tm="0" fmla="#ppt_w*sin(2.5*pi*$)">
                                          <p:val>
                                            <p:fltVal val="0"/>
                                          </p:val>
                                        </p:tav>
                                        <p:tav tm="100000">
                                          <p:val>
                                            <p:fltVal val="1"/>
                                          </p:val>
                                        </p:tav>
                                      </p:tavLst>
                                    </p:anim>
                                    <p:anim calcmode="lin" valueType="num">
                                      <p:cBhvr>
                                        <p:cTn id="20" dur="750" fill="hold"/>
                                        <p:tgtEl>
                                          <p:spTgt spid="52"/>
                                        </p:tgtEl>
                                        <p:attrNameLst>
                                          <p:attrName>ppt_h</p:attrName>
                                        </p:attrNameLst>
                                      </p:cBhvr>
                                      <p:tavLst>
                                        <p:tav tm="0">
                                          <p:val>
                                            <p:strVal val="#ppt_h"/>
                                          </p:val>
                                        </p:tav>
                                        <p:tav tm="100000">
                                          <p:val>
                                            <p:strVal val="#ppt_h"/>
                                          </p:val>
                                        </p:tav>
                                      </p:tavLst>
                                    </p:anim>
                                  </p:childTnLst>
                                </p:cTn>
                              </p:par>
                              <p:par>
                                <p:cTn id="21" presetID="45"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750"/>
                                        <p:tgtEl>
                                          <p:spTgt spid="16"/>
                                        </p:tgtEl>
                                      </p:cBhvr>
                                    </p:animEffect>
                                    <p:anim calcmode="lin" valueType="num">
                                      <p:cBhvr>
                                        <p:cTn id="24" dur="750" fill="hold"/>
                                        <p:tgtEl>
                                          <p:spTgt spid="16"/>
                                        </p:tgtEl>
                                        <p:attrNameLst>
                                          <p:attrName>ppt_w</p:attrName>
                                        </p:attrNameLst>
                                      </p:cBhvr>
                                      <p:tavLst>
                                        <p:tav tm="0" fmla="#ppt_w*sin(2.5*pi*$)">
                                          <p:val>
                                            <p:fltVal val="0"/>
                                          </p:val>
                                        </p:tav>
                                        <p:tav tm="100000">
                                          <p:val>
                                            <p:fltVal val="1"/>
                                          </p:val>
                                        </p:tav>
                                      </p:tavLst>
                                    </p:anim>
                                    <p:anim calcmode="lin" valueType="num">
                                      <p:cBhvr>
                                        <p:cTn id="25" dur="750" fill="hold"/>
                                        <p:tgtEl>
                                          <p:spTgt spid="16"/>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75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750"/>
                                        <p:tgtEl>
                                          <p:spTgt spid="44"/>
                                        </p:tgtEl>
                                      </p:cBhvr>
                                    </p:animEffect>
                                    <p:anim calcmode="lin" valueType="num">
                                      <p:cBhvr>
                                        <p:cTn id="29" dur="750" fill="hold"/>
                                        <p:tgtEl>
                                          <p:spTgt spid="44"/>
                                        </p:tgtEl>
                                        <p:attrNameLst>
                                          <p:attrName>ppt_w</p:attrName>
                                        </p:attrNameLst>
                                      </p:cBhvr>
                                      <p:tavLst>
                                        <p:tav tm="0" fmla="#ppt_w*sin(2.5*pi*$)">
                                          <p:val>
                                            <p:fltVal val="0"/>
                                          </p:val>
                                        </p:tav>
                                        <p:tav tm="100000">
                                          <p:val>
                                            <p:fltVal val="1"/>
                                          </p:val>
                                        </p:tav>
                                      </p:tavLst>
                                    </p:anim>
                                    <p:anim calcmode="lin" valueType="num">
                                      <p:cBhvr>
                                        <p:cTn id="30" dur="750" fill="hold"/>
                                        <p:tgtEl>
                                          <p:spTgt spid="44"/>
                                        </p:tgtEl>
                                        <p:attrNameLst>
                                          <p:attrName>ppt_h</p:attrName>
                                        </p:attrNameLst>
                                      </p:cBhvr>
                                      <p:tavLst>
                                        <p:tav tm="0">
                                          <p:val>
                                            <p:strVal val="#ppt_h"/>
                                          </p:val>
                                        </p:tav>
                                        <p:tav tm="100000">
                                          <p:val>
                                            <p:strVal val="#ppt_h"/>
                                          </p:val>
                                        </p:tav>
                                      </p:tavLst>
                                    </p:anim>
                                  </p:childTnLst>
                                </p:cTn>
                              </p:par>
                              <p:par>
                                <p:cTn id="31" presetID="45" presetClass="entr" presetSubtype="0" fill="hold" nodeType="withEffect">
                                  <p:stCondLst>
                                    <p:cond delay="10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750"/>
                                        <p:tgtEl>
                                          <p:spTgt spid="36"/>
                                        </p:tgtEl>
                                      </p:cBhvr>
                                    </p:animEffect>
                                    <p:anim calcmode="lin" valueType="num">
                                      <p:cBhvr>
                                        <p:cTn id="34" dur="750" fill="hold"/>
                                        <p:tgtEl>
                                          <p:spTgt spid="36"/>
                                        </p:tgtEl>
                                        <p:attrNameLst>
                                          <p:attrName>ppt_w</p:attrName>
                                        </p:attrNameLst>
                                      </p:cBhvr>
                                      <p:tavLst>
                                        <p:tav tm="0" fmla="#ppt_w*sin(2.5*pi*$)">
                                          <p:val>
                                            <p:fltVal val="0"/>
                                          </p:val>
                                        </p:tav>
                                        <p:tav tm="100000">
                                          <p:val>
                                            <p:fltVal val="1"/>
                                          </p:val>
                                        </p:tav>
                                      </p:tavLst>
                                    </p:anim>
                                    <p:anim calcmode="lin" valueType="num">
                                      <p:cBhvr>
                                        <p:cTn id="35" dur="750" fill="hold"/>
                                        <p:tgtEl>
                                          <p:spTgt spid="36"/>
                                        </p:tgtEl>
                                        <p:attrNameLst>
                                          <p:attrName>ppt_h</p:attrName>
                                        </p:attrNameLst>
                                      </p:cBhvr>
                                      <p:tavLst>
                                        <p:tav tm="0">
                                          <p:val>
                                            <p:strVal val="#ppt_h"/>
                                          </p:val>
                                        </p:tav>
                                        <p:tav tm="100000">
                                          <p:val>
                                            <p:strVal val="#ppt_h"/>
                                          </p:val>
                                        </p:tav>
                                      </p:tavLst>
                                    </p:anim>
                                  </p:childTnLst>
                                </p:cTn>
                              </p:par>
                              <p:par>
                                <p:cTn id="36" presetID="45" presetClass="entr" presetSubtype="0" fill="hold" nodeType="withEffect">
                                  <p:stCondLst>
                                    <p:cond delay="12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anim calcmode="lin" valueType="num">
                                      <p:cBhvr>
                                        <p:cTn id="39" dur="750" fill="hold"/>
                                        <p:tgtEl>
                                          <p:spTgt spid="28"/>
                                        </p:tgtEl>
                                        <p:attrNameLst>
                                          <p:attrName>ppt_w</p:attrName>
                                        </p:attrNameLst>
                                      </p:cBhvr>
                                      <p:tavLst>
                                        <p:tav tm="0" fmla="#ppt_w*sin(2.5*pi*$)">
                                          <p:val>
                                            <p:fltVal val="0"/>
                                          </p:val>
                                        </p:tav>
                                        <p:tav tm="100000">
                                          <p:val>
                                            <p:fltVal val="1"/>
                                          </p:val>
                                        </p:tav>
                                      </p:tavLst>
                                    </p:anim>
                                    <p:anim calcmode="lin" valueType="num">
                                      <p:cBhvr>
                                        <p:cTn id="40" dur="750" fill="hold"/>
                                        <p:tgtEl>
                                          <p:spTgt spid="28"/>
                                        </p:tgtEl>
                                        <p:attrNameLst>
                                          <p:attrName>ppt_h</p:attrName>
                                        </p:attrNameLst>
                                      </p:cBhvr>
                                      <p:tavLst>
                                        <p:tav tm="0">
                                          <p:val>
                                            <p:strVal val="#ppt_h"/>
                                          </p:val>
                                        </p:tav>
                                        <p:tav tm="100000">
                                          <p:val>
                                            <p:strVal val="#ppt_h"/>
                                          </p:val>
                                        </p:tav>
                                      </p:tavLst>
                                    </p:anim>
                                  </p:childTnLst>
                                </p:cTn>
                              </p:par>
                              <p:par>
                                <p:cTn id="41" presetID="45" presetClass="entr" presetSubtype="0" fill="hold" nodeType="withEffect">
                                  <p:stCondLst>
                                    <p:cond delay="1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ppt_w</p:attrName>
                                        </p:attrNameLst>
                                      </p:cBhvr>
                                      <p:tavLst>
                                        <p:tav tm="0" fmla="#ppt_w*sin(2.5*pi*$)">
                                          <p:val>
                                            <p:fltVal val="0"/>
                                          </p:val>
                                        </p:tav>
                                        <p:tav tm="100000">
                                          <p:val>
                                            <p:fltVal val="1"/>
                                          </p:val>
                                        </p:tav>
                                      </p:tavLst>
                                    </p:anim>
                                    <p:anim calcmode="lin" valueType="num">
                                      <p:cBhvr>
                                        <p:cTn id="45" dur="750" fill="hold"/>
                                        <p:tgtEl>
                                          <p:spTgt spid="14"/>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175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750"/>
                                        <p:tgtEl>
                                          <p:spTgt spid="12"/>
                                        </p:tgtEl>
                                      </p:cBhvr>
                                    </p:animEffect>
                                    <p:anim calcmode="lin" valueType="num">
                                      <p:cBhvr>
                                        <p:cTn id="49" dur="750" fill="hold"/>
                                        <p:tgtEl>
                                          <p:spTgt spid="12"/>
                                        </p:tgtEl>
                                        <p:attrNameLst>
                                          <p:attrName>ppt_w</p:attrName>
                                        </p:attrNameLst>
                                      </p:cBhvr>
                                      <p:tavLst>
                                        <p:tav tm="0" fmla="#ppt_w*sin(2.5*pi*$)">
                                          <p:val>
                                            <p:fltVal val="0"/>
                                          </p:val>
                                        </p:tav>
                                        <p:tav tm="100000">
                                          <p:val>
                                            <p:fltVal val="1"/>
                                          </p:val>
                                        </p:tav>
                                      </p:tavLst>
                                    </p:anim>
                                    <p:anim calcmode="lin" valueType="num">
                                      <p:cBhvr>
                                        <p:cTn id="50" dur="750" fill="hold"/>
                                        <p:tgtEl>
                                          <p:spTgt spid="12"/>
                                        </p:tgtEl>
                                        <p:attrNameLst>
                                          <p:attrName>ppt_h</p:attrName>
                                        </p:attrNameLst>
                                      </p:cBhvr>
                                      <p:tavLst>
                                        <p:tav tm="0">
                                          <p:val>
                                            <p:strVal val="#ppt_h"/>
                                          </p:val>
                                        </p:tav>
                                        <p:tav tm="100000">
                                          <p:val>
                                            <p:strVal val="#ppt_h"/>
                                          </p:val>
                                        </p:tav>
                                      </p:tavLst>
                                    </p:anim>
                                  </p:childTnLst>
                                </p:cTn>
                              </p:par>
                            </p:childTnLst>
                          </p:cTn>
                        </p:par>
                        <p:par>
                          <p:cTn id="51" fill="hold">
                            <p:stCondLst>
                              <p:cond delay="325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par>
                                <p:cTn id="55" presetID="22" presetClass="entr" presetSubtype="2"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right)">
                                      <p:cBhvr>
                                        <p:cTn id="57" dur="500"/>
                                        <p:tgtEl>
                                          <p:spTgt spid="24"/>
                                        </p:tgtEl>
                                      </p:cBhvr>
                                    </p:animEffect>
                                  </p:childTnLst>
                                </p:cTn>
                              </p:par>
                              <p:par>
                                <p:cTn id="58" presetID="22" presetClass="entr" presetSubtype="2"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par>
                                <p:cTn id="61" presetID="22" presetClass="entr" presetSubtype="2"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8"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22" presetClass="entr" presetSubtype="8"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8"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3750"/>
                            </p:stCondLst>
                            <p:childTnLst>
                              <p:par>
                                <p:cTn id="77" presetID="16" presetClass="entr" presetSubtype="42"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arn(outHorizontal)">
                                      <p:cBhvr>
                                        <p:cTn id="79" dur="500"/>
                                        <p:tgtEl>
                                          <p:spTgt spid="27"/>
                                        </p:tgtEl>
                                      </p:cBhvr>
                                    </p:animEffect>
                                  </p:childTnLst>
                                </p:cTn>
                              </p:par>
                              <p:par>
                                <p:cTn id="80" presetID="16" presetClass="entr" presetSubtype="42"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barn(outHorizontal)">
                                      <p:cBhvr>
                                        <p:cTn id="82" dur="500"/>
                                        <p:tgtEl>
                                          <p:spTgt spid="18"/>
                                        </p:tgtEl>
                                      </p:cBhvr>
                                    </p:animEffect>
                                  </p:childTnLst>
                                </p:cTn>
                              </p:par>
                              <p:par>
                                <p:cTn id="83" presetID="2" presetClass="entr" presetSubtype="8"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additive="base">
                                        <p:cTn id="85" dur="500" fill="hold"/>
                                        <p:tgtEl>
                                          <p:spTgt spid="2"/>
                                        </p:tgtEl>
                                        <p:attrNameLst>
                                          <p:attrName>ppt_x</p:attrName>
                                        </p:attrNameLst>
                                      </p:cBhvr>
                                      <p:tavLst>
                                        <p:tav tm="0">
                                          <p:val>
                                            <p:strVal val="0-#ppt_w/2"/>
                                          </p:val>
                                        </p:tav>
                                        <p:tav tm="100000">
                                          <p:val>
                                            <p:strVal val="#ppt_x"/>
                                          </p:val>
                                        </p:tav>
                                      </p:tavLst>
                                    </p:anim>
                                    <p:anim calcmode="lin" valueType="num">
                                      <p:cBhvr additive="base">
                                        <p:cTn id="86" dur="500" fill="hold"/>
                                        <p:tgtEl>
                                          <p:spTgt spid="2"/>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 calcmode="lin" valueType="num">
                                      <p:cBhvr additive="base">
                                        <p:cTn id="89" dur="500" fill="hold"/>
                                        <p:tgtEl>
                                          <p:spTgt spid="3"/>
                                        </p:tgtEl>
                                        <p:attrNameLst>
                                          <p:attrName>ppt_x</p:attrName>
                                        </p:attrNameLst>
                                      </p:cBhvr>
                                      <p:tavLst>
                                        <p:tav tm="0">
                                          <p:val>
                                            <p:strVal val="1+#ppt_w/2"/>
                                          </p:val>
                                        </p:tav>
                                        <p:tav tm="100000">
                                          <p:val>
                                            <p:strVal val="#ppt_x"/>
                                          </p:val>
                                        </p:tav>
                                      </p:tavLst>
                                    </p:anim>
                                    <p:anim calcmode="lin" valueType="num">
                                      <p:cBhvr additive="base">
                                        <p:cTn id="90" dur="500" fill="hold"/>
                                        <p:tgtEl>
                                          <p:spTgt spid="3"/>
                                        </p:tgtEl>
                                        <p:attrNameLst>
                                          <p:attrName>ppt_y</p:attrName>
                                        </p:attrNameLst>
                                      </p:cBhvr>
                                      <p:tavLst>
                                        <p:tav tm="0">
                                          <p:val>
                                            <p:strVal val="#ppt_y"/>
                                          </p:val>
                                        </p:tav>
                                        <p:tav tm="100000">
                                          <p:val>
                                            <p:strVal val="#ppt_y"/>
                                          </p:val>
                                        </p:tav>
                                      </p:tavLst>
                                    </p:anim>
                                  </p:childTnLst>
                                </p:cTn>
                              </p:par>
                            </p:childTnLst>
                          </p:cTn>
                        </p:par>
                        <p:par>
                          <p:cTn id="91" fill="hold">
                            <p:stCondLst>
                              <p:cond delay="4250"/>
                            </p:stCondLst>
                            <p:childTnLst>
                              <p:par>
                                <p:cTn id="92" presetID="16" presetClass="entr" presetSubtype="42"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barn(outHorizontal)">
                                      <p:cBhvr>
                                        <p:cTn id="94" dur="500"/>
                                        <p:tgtEl>
                                          <p:spTgt spid="34"/>
                                        </p:tgtEl>
                                      </p:cBhvr>
                                    </p:animEffect>
                                  </p:childTnLst>
                                </p:cTn>
                              </p:par>
                              <p:par>
                                <p:cTn id="95" presetID="16" presetClass="entr" presetSubtype="42"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barn(outHorizontal)">
                                      <p:cBhvr>
                                        <p:cTn id="97" dur="500"/>
                                        <p:tgtEl>
                                          <p:spTgt spid="35"/>
                                        </p:tgtEl>
                                      </p:cBhvr>
                                    </p:animEffect>
                                  </p:childTnLst>
                                </p:cTn>
                              </p:par>
                              <p:par>
                                <p:cTn id="98" presetID="2" presetClass="entr" presetSubtype="8"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 calcmode="lin" valueType="num">
                                      <p:cBhvr additive="base">
                                        <p:cTn id="100" dur="500" fill="hold"/>
                                        <p:tgtEl>
                                          <p:spTgt spid="4"/>
                                        </p:tgtEl>
                                        <p:attrNameLst>
                                          <p:attrName>ppt_x</p:attrName>
                                        </p:attrNameLst>
                                      </p:cBhvr>
                                      <p:tavLst>
                                        <p:tav tm="0">
                                          <p:val>
                                            <p:strVal val="0-#ppt_w/2"/>
                                          </p:val>
                                        </p:tav>
                                        <p:tav tm="100000">
                                          <p:val>
                                            <p:strVal val="#ppt_x"/>
                                          </p:val>
                                        </p:tav>
                                      </p:tavLst>
                                    </p:anim>
                                    <p:anim calcmode="lin" valueType="num">
                                      <p:cBhvr additive="base">
                                        <p:cTn id="101" dur="500" fill="hold"/>
                                        <p:tgtEl>
                                          <p:spTgt spid="4"/>
                                        </p:tgtEl>
                                        <p:attrNameLst>
                                          <p:attrName>ppt_y</p:attrName>
                                        </p:attrNameLst>
                                      </p:cBhvr>
                                      <p:tavLst>
                                        <p:tav tm="0">
                                          <p:val>
                                            <p:strVal val="#ppt_y"/>
                                          </p:val>
                                        </p:tav>
                                        <p:tav tm="100000">
                                          <p:val>
                                            <p:strVal val="#ppt_y"/>
                                          </p:val>
                                        </p:tav>
                                      </p:tavLst>
                                    </p:anim>
                                  </p:childTnLst>
                                </p:cTn>
                              </p:par>
                              <p:par>
                                <p:cTn id="102" presetID="2" presetClass="entr" presetSubtype="2"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additive="base">
                                        <p:cTn id="104" dur="500" fill="hold"/>
                                        <p:tgtEl>
                                          <p:spTgt spid="5"/>
                                        </p:tgtEl>
                                        <p:attrNameLst>
                                          <p:attrName>ppt_x</p:attrName>
                                        </p:attrNameLst>
                                      </p:cBhvr>
                                      <p:tavLst>
                                        <p:tav tm="0">
                                          <p:val>
                                            <p:strVal val="1+#ppt_w/2"/>
                                          </p:val>
                                        </p:tav>
                                        <p:tav tm="100000">
                                          <p:val>
                                            <p:strVal val="#ppt_x"/>
                                          </p:val>
                                        </p:tav>
                                      </p:tavLst>
                                    </p:anim>
                                    <p:anim calcmode="lin" valueType="num">
                                      <p:cBhvr additive="base">
                                        <p:cTn id="105" dur="500" fill="hold"/>
                                        <p:tgtEl>
                                          <p:spTgt spid="5"/>
                                        </p:tgtEl>
                                        <p:attrNameLst>
                                          <p:attrName>ppt_y</p:attrName>
                                        </p:attrNameLst>
                                      </p:cBhvr>
                                      <p:tavLst>
                                        <p:tav tm="0">
                                          <p:val>
                                            <p:strVal val="#ppt_y"/>
                                          </p:val>
                                        </p:tav>
                                        <p:tav tm="100000">
                                          <p:val>
                                            <p:strVal val="#ppt_y"/>
                                          </p:val>
                                        </p:tav>
                                      </p:tavLst>
                                    </p:anim>
                                  </p:childTnLst>
                                </p:cTn>
                              </p:par>
                            </p:childTnLst>
                          </p:cTn>
                        </p:par>
                        <p:par>
                          <p:cTn id="106" fill="hold">
                            <p:stCondLst>
                              <p:cond delay="4750"/>
                            </p:stCondLst>
                            <p:childTnLst>
                              <p:par>
                                <p:cTn id="107" presetID="16" presetClass="entr" presetSubtype="42" fill="hold" nodeType="after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barn(outHorizontal)">
                                      <p:cBhvr>
                                        <p:cTn id="109" dur="500"/>
                                        <p:tgtEl>
                                          <p:spTgt spid="42"/>
                                        </p:tgtEl>
                                      </p:cBhvr>
                                    </p:animEffect>
                                  </p:childTnLst>
                                </p:cTn>
                              </p:par>
                              <p:par>
                                <p:cTn id="110" presetID="16" presetClass="entr" presetSubtype="42" fill="hold"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barn(outHorizontal)">
                                      <p:cBhvr>
                                        <p:cTn id="112" dur="500"/>
                                        <p:tgtEl>
                                          <p:spTgt spid="43"/>
                                        </p:tgtEl>
                                      </p:cBhvr>
                                    </p:animEffect>
                                  </p:childTnLst>
                                </p:cTn>
                              </p:par>
                              <p:par>
                                <p:cTn id="113" presetID="2" presetClass="entr" presetSubtype="8" fill="hold" nodeType="withEffect">
                                  <p:stCondLst>
                                    <p:cond delay="0"/>
                                  </p:stCondLst>
                                  <p:childTnLst>
                                    <p:set>
                                      <p:cBhvr>
                                        <p:cTn id="114" dur="1" fill="hold">
                                          <p:stCondLst>
                                            <p:cond delay="0"/>
                                          </p:stCondLst>
                                        </p:cTn>
                                        <p:tgtEl>
                                          <p:spTgt spid="6"/>
                                        </p:tgtEl>
                                        <p:attrNameLst>
                                          <p:attrName>style.visibility</p:attrName>
                                        </p:attrNameLst>
                                      </p:cBhvr>
                                      <p:to>
                                        <p:strVal val="visible"/>
                                      </p:to>
                                    </p:set>
                                    <p:anim calcmode="lin" valueType="num">
                                      <p:cBhvr additive="base">
                                        <p:cTn id="115" dur="500" fill="hold"/>
                                        <p:tgtEl>
                                          <p:spTgt spid="6"/>
                                        </p:tgtEl>
                                        <p:attrNameLst>
                                          <p:attrName>ppt_x</p:attrName>
                                        </p:attrNameLst>
                                      </p:cBhvr>
                                      <p:tavLst>
                                        <p:tav tm="0">
                                          <p:val>
                                            <p:strVal val="0-#ppt_w/2"/>
                                          </p:val>
                                        </p:tav>
                                        <p:tav tm="100000">
                                          <p:val>
                                            <p:strVal val="#ppt_x"/>
                                          </p:val>
                                        </p:tav>
                                      </p:tavLst>
                                    </p:anim>
                                    <p:anim calcmode="lin" valueType="num">
                                      <p:cBhvr additive="base">
                                        <p:cTn id="116" dur="500" fill="hold"/>
                                        <p:tgtEl>
                                          <p:spTgt spid="6"/>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7"/>
                                        </p:tgtEl>
                                        <p:attrNameLst>
                                          <p:attrName>style.visibility</p:attrName>
                                        </p:attrNameLst>
                                      </p:cBhvr>
                                      <p:to>
                                        <p:strVal val="visible"/>
                                      </p:to>
                                    </p:set>
                                    <p:anim calcmode="lin" valueType="num">
                                      <p:cBhvr additive="base">
                                        <p:cTn id="119" dur="500" fill="hold"/>
                                        <p:tgtEl>
                                          <p:spTgt spid="7"/>
                                        </p:tgtEl>
                                        <p:attrNameLst>
                                          <p:attrName>ppt_x</p:attrName>
                                        </p:attrNameLst>
                                      </p:cBhvr>
                                      <p:tavLst>
                                        <p:tav tm="0">
                                          <p:val>
                                            <p:strVal val="1+#ppt_w/2"/>
                                          </p:val>
                                        </p:tav>
                                        <p:tav tm="100000">
                                          <p:val>
                                            <p:strVal val="#ppt_x"/>
                                          </p:val>
                                        </p:tav>
                                      </p:tavLst>
                                    </p:anim>
                                    <p:anim calcmode="lin" valueType="num">
                                      <p:cBhvr additive="base">
                                        <p:cTn id="120" dur="500" fill="hold"/>
                                        <p:tgtEl>
                                          <p:spTgt spid="7"/>
                                        </p:tgtEl>
                                        <p:attrNameLst>
                                          <p:attrName>ppt_y</p:attrName>
                                        </p:attrNameLst>
                                      </p:cBhvr>
                                      <p:tavLst>
                                        <p:tav tm="0">
                                          <p:val>
                                            <p:strVal val="#ppt_y"/>
                                          </p:val>
                                        </p:tav>
                                        <p:tav tm="100000">
                                          <p:val>
                                            <p:strVal val="#ppt_y"/>
                                          </p:val>
                                        </p:tav>
                                      </p:tavLst>
                                    </p:anim>
                                  </p:childTnLst>
                                </p:cTn>
                              </p:par>
                            </p:childTnLst>
                          </p:cTn>
                        </p:par>
                        <p:par>
                          <p:cTn id="121" fill="hold">
                            <p:stCondLst>
                              <p:cond delay="5250"/>
                            </p:stCondLst>
                            <p:childTnLst>
                              <p:par>
                                <p:cTn id="122" presetID="16" presetClass="entr" presetSubtype="42" fill="hold" nodeType="after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barn(outHorizontal)">
                                      <p:cBhvr>
                                        <p:cTn id="124" dur="500"/>
                                        <p:tgtEl>
                                          <p:spTgt spid="51"/>
                                        </p:tgtEl>
                                      </p:cBhvr>
                                    </p:animEffect>
                                  </p:childTnLst>
                                </p:cTn>
                              </p:par>
                              <p:par>
                                <p:cTn id="125" presetID="16" presetClass="entr" presetSubtype="42"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barn(outHorizontal)">
                                      <p:cBhvr>
                                        <p:cTn id="127" dur="500"/>
                                        <p:tgtEl>
                                          <p:spTgt spid="50"/>
                                        </p:tgtEl>
                                      </p:cBhvr>
                                    </p:animEffect>
                                  </p:childTnLst>
                                </p:cTn>
                              </p:par>
                              <p:par>
                                <p:cTn id="128" presetID="2" presetClass="entr" presetSubtype="8" fill="hold" nodeType="withEffect">
                                  <p:stCondLst>
                                    <p:cond delay="0"/>
                                  </p:stCondLst>
                                  <p:childTnLst>
                                    <p:set>
                                      <p:cBhvr>
                                        <p:cTn id="129" dur="1" fill="hold">
                                          <p:stCondLst>
                                            <p:cond delay="0"/>
                                          </p:stCondLst>
                                        </p:cTn>
                                        <p:tgtEl>
                                          <p:spTgt spid="8"/>
                                        </p:tgtEl>
                                        <p:attrNameLst>
                                          <p:attrName>style.visibility</p:attrName>
                                        </p:attrNameLst>
                                      </p:cBhvr>
                                      <p:to>
                                        <p:strVal val="visible"/>
                                      </p:to>
                                    </p:set>
                                    <p:anim calcmode="lin" valueType="num">
                                      <p:cBhvr additive="base">
                                        <p:cTn id="130" dur="500" fill="hold"/>
                                        <p:tgtEl>
                                          <p:spTgt spid="8"/>
                                        </p:tgtEl>
                                        <p:attrNameLst>
                                          <p:attrName>ppt_x</p:attrName>
                                        </p:attrNameLst>
                                      </p:cBhvr>
                                      <p:tavLst>
                                        <p:tav tm="0">
                                          <p:val>
                                            <p:strVal val="0-#ppt_w/2"/>
                                          </p:val>
                                        </p:tav>
                                        <p:tav tm="100000">
                                          <p:val>
                                            <p:strVal val="#ppt_x"/>
                                          </p:val>
                                        </p:tav>
                                      </p:tavLst>
                                    </p:anim>
                                    <p:anim calcmode="lin" valueType="num">
                                      <p:cBhvr additive="base">
                                        <p:cTn id="131" dur="500" fill="hold"/>
                                        <p:tgtEl>
                                          <p:spTgt spid="8"/>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 calcmode="lin" valueType="num">
                                      <p:cBhvr additive="base">
                                        <p:cTn id="134" dur="500" fill="hold"/>
                                        <p:tgtEl>
                                          <p:spTgt spid="9"/>
                                        </p:tgtEl>
                                        <p:attrNameLst>
                                          <p:attrName>ppt_x</p:attrName>
                                        </p:attrNameLst>
                                      </p:cBhvr>
                                      <p:tavLst>
                                        <p:tav tm="0">
                                          <p:val>
                                            <p:strVal val="1+#ppt_w/2"/>
                                          </p:val>
                                        </p:tav>
                                        <p:tav tm="100000">
                                          <p:val>
                                            <p:strVal val="#ppt_x"/>
                                          </p:val>
                                        </p:tav>
                                      </p:tavLst>
                                    </p:anim>
                                    <p:anim calcmode="lin" valueType="num">
                                      <p:cBhvr additive="base">
                                        <p:cTn id="135" dur="500" fill="hold"/>
                                        <p:tgtEl>
                                          <p:spTgt spid="9"/>
                                        </p:tgtEl>
                                        <p:attrNameLst>
                                          <p:attrName>ppt_y</p:attrName>
                                        </p:attrNameLst>
                                      </p:cBhvr>
                                      <p:tavLst>
                                        <p:tav tm="0">
                                          <p:val>
                                            <p:strVal val="#ppt_y"/>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1000"/>
                                        <p:tgtEl>
                                          <p:spTgt spid="55"/>
                                        </p:tgtEl>
                                      </p:cBhvr>
                                    </p:animEffect>
                                    <p:anim calcmode="lin" valueType="num">
                                      <p:cBhvr>
                                        <p:cTn id="139" dur="1000" fill="hold"/>
                                        <p:tgtEl>
                                          <p:spTgt spid="55"/>
                                        </p:tgtEl>
                                        <p:attrNameLst>
                                          <p:attrName>ppt_x</p:attrName>
                                        </p:attrNameLst>
                                      </p:cBhvr>
                                      <p:tavLst>
                                        <p:tav tm="0">
                                          <p:val>
                                            <p:strVal val="#ppt_x"/>
                                          </p:val>
                                        </p:tav>
                                        <p:tav tm="100000">
                                          <p:val>
                                            <p:strVal val="#ppt_x"/>
                                          </p:val>
                                        </p:tav>
                                      </p:tavLst>
                                    </p:anim>
                                    <p:anim calcmode="lin" valueType="num">
                                      <p:cBhvr>
                                        <p:cTn id="14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9569-F9E8-1DA0-EB5F-CF5925E6BB0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5DD46EF-2DAB-F247-FDDC-AEC4CE59AB22}"/>
              </a:ext>
            </a:extLst>
          </p:cNvPr>
          <p:cNvSpPr txBox="1"/>
          <p:nvPr/>
        </p:nvSpPr>
        <p:spPr>
          <a:xfrm>
            <a:off x="308282" y="76896"/>
            <a:ext cx="2072463" cy="369332"/>
          </a:xfrm>
          <a:prstGeom prst="rect">
            <a:avLst/>
          </a:prstGeom>
          <a:noFill/>
        </p:spPr>
        <p:txBody>
          <a:bodyPr wrap="square" rtlCol="0">
            <a:spAutoFit/>
          </a:bodyPr>
          <a:lstStyle/>
          <a:p>
            <a:r>
              <a:rPr lang="zh-CN" altLang="en-US" dirty="0"/>
              <a:t>数据库设计</a:t>
            </a:r>
            <a:r>
              <a:rPr lang="en-US" altLang="zh-CN" dirty="0"/>
              <a:t>—ER</a:t>
            </a:r>
            <a:r>
              <a:rPr lang="zh-CN" altLang="en-US" dirty="0"/>
              <a:t>图</a:t>
            </a:r>
          </a:p>
        </p:txBody>
      </p:sp>
      <p:pic>
        <p:nvPicPr>
          <p:cNvPr id="11" name="图片 10" descr="图片1">
            <a:extLst>
              <a:ext uri="{FF2B5EF4-FFF2-40B4-BE49-F238E27FC236}">
                <a16:creationId xmlns:a16="http://schemas.microsoft.com/office/drawing/2014/main" id="{1BA94251-53FA-A3E1-B859-38EED44A3F93}"/>
              </a:ext>
            </a:extLst>
          </p:cNvPr>
          <p:cNvPicPr>
            <a:picLocks noChangeAspect="1"/>
          </p:cNvPicPr>
          <p:nvPr/>
        </p:nvPicPr>
        <p:blipFill>
          <a:blip r:embed="rId2"/>
          <a:stretch>
            <a:fillRect/>
          </a:stretch>
        </p:blipFill>
        <p:spPr>
          <a:xfrm>
            <a:off x="3526697" y="553706"/>
            <a:ext cx="5531093" cy="4186341"/>
          </a:xfrm>
          <a:prstGeom prst="rect">
            <a:avLst/>
          </a:prstGeom>
        </p:spPr>
      </p:pic>
      <p:sp>
        <p:nvSpPr>
          <p:cNvPr id="5" name="对话气泡: 椭圆形 4">
            <a:extLst>
              <a:ext uri="{FF2B5EF4-FFF2-40B4-BE49-F238E27FC236}">
                <a16:creationId xmlns:a16="http://schemas.microsoft.com/office/drawing/2014/main" id="{B4E744DC-082F-6239-5A0A-E3A75280D0A7}"/>
              </a:ext>
            </a:extLst>
          </p:cNvPr>
          <p:cNvSpPr/>
          <p:nvPr/>
        </p:nvSpPr>
        <p:spPr>
          <a:xfrm>
            <a:off x="99275" y="986247"/>
            <a:ext cx="3375445" cy="2945674"/>
          </a:xfrm>
          <a:prstGeom prst="wedgeEllipseCallout">
            <a:avLst>
              <a:gd name="adj1" fmla="val -41581"/>
              <a:gd name="adj2" fmla="val 577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8809949-CC4D-964F-E30E-9BEA714D3E25}"/>
              </a:ext>
            </a:extLst>
          </p:cNvPr>
          <p:cNvSpPr txBox="1"/>
          <p:nvPr/>
        </p:nvSpPr>
        <p:spPr>
          <a:xfrm>
            <a:off x="536882" y="1361834"/>
            <a:ext cx="2514600" cy="2570087"/>
          </a:xfrm>
          <a:prstGeom prst="rect">
            <a:avLst/>
          </a:prstGeom>
          <a:noFill/>
        </p:spPr>
        <p:txBody>
          <a:bodyPr wrap="square" rtlCol="0">
            <a:spAutoFit/>
          </a:bodyPr>
          <a:lstStyle/>
          <a:p>
            <a:r>
              <a:rPr lang="zh-CN" altLang="en-US" dirty="0">
                <a:solidFill>
                  <a:srgbClr val="2C2C36"/>
                </a:solidFill>
                <a:latin typeface="-apple-system"/>
              </a:rPr>
              <a:t>该</a:t>
            </a:r>
            <a:r>
              <a:rPr lang="en-US" altLang="zh-CN" b="0" i="0" dirty="0">
                <a:solidFill>
                  <a:srgbClr val="2C2C36"/>
                </a:solidFill>
                <a:effectLst/>
                <a:latin typeface="-apple-system"/>
              </a:rPr>
              <a:t>ER</a:t>
            </a:r>
            <a:r>
              <a:rPr lang="zh-CN" altLang="en-US" b="0" i="0" dirty="0">
                <a:solidFill>
                  <a:srgbClr val="2C2C36"/>
                </a:solidFill>
                <a:effectLst/>
                <a:latin typeface="-apple-system"/>
              </a:rPr>
              <a:t>图帮助设计者理解数据库结构，明确各个实体之间的关系，从而更好地进行数据库的设计和管理。它有助于确保数据的一致性和完整性，并为后续的数据操作提供清晰的指导。</a:t>
            </a:r>
            <a:endParaRPr lang="zh-CN" altLang="en-US" dirty="0"/>
          </a:p>
          <a:p>
            <a:endParaRPr lang="zh-CN" altLang="en-US" dirty="0"/>
          </a:p>
        </p:txBody>
      </p:sp>
    </p:spTree>
    <p:extLst>
      <p:ext uri="{BB962C8B-B14F-4D97-AF65-F5344CB8AC3E}">
        <p14:creationId xmlns:p14="http://schemas.microsoft.com/office/powerpoint/2010/main" val="3692932975"/>
      </p:ext>
    </p:extLst>
  </p:cSld>
  <p:clrMapOvr>
    <a:masterClrMapping/>
  </p:clrMapOvr>
  <mc:AlternateContent xmlns:mc="http://schemas.openxmlformats.org/markup-compatibility/2006" xmlns:p14="http://schemas.microsoft.com/office/powerpoint/2010/main">
    <mc:Choice Requires="p14">
      <p:transition p14:dur="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14"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7"/>
          <p:cNvSpPr/>
          <p:nvPr/>
        </p:nvSpPr>
        <p:spPr bwMode="auto">
          <a:xfrm>
            <a:off x="1505245" y="1659333"/>
            <a:ext cx="925513" cy="924496"/>
          </a:xfrm>
          <a:custGeom>
            <a:avLst/>
            <a:gdLst>
              <a:gd name="T0" fmla="*/ 0 w 307"/>
              <a:gd name="T1" fmla="*/ 307 h 307"/>
              <a:gd name="T2" fmla="*/ 307 w 307"/>
              <a:gd name="T3" fmla="*/ 307 h 307"/>
              <a:gd name="T4" fmla="*/ 0 w 307"/>
              <a:gd name="T5" fmla="*/ 0 h 307"/>
              <a:gd name="T6" fmla="*/ 0 w 307"/>
              <a:gd name="T7" fmla="*/ 307 h 307"/>
            </a:gdLst>
            <a:ahLst/>
            <a:cxnLst>
              <a:cxn ang="0">
                <a:pos x="T0" y="T1"/>
              </a:cxn>
              <a:cxn ang="0">
                <a:pos x="T2" y="T3"/>
              </a:cxn>
              <a:cxn ang="0">
                <a:pos x="T4" y="T5"/>
              </a:cxn>
              <a:cxn ang="0">
                <a:pos x="T6" y="T7"/>
              </a:cxn>
            </a:cxnLst>
            <a:rect l="0" t="0" r="r" b="b"/>
            <a:pathLst>
              <a:path w="307" h="307">
                <a:moveTo>
                  <a:pt x="0" y="307"/>
                </a:moveTo>
                <a:cubicBezTo>
                  <a:pt x="307" y="307"/>
                  <a:pt x="307" y="307"/>
                  <a:pt x="307" y="307"/>
                </a:cubicBezTo>
                <a:cubicBezTo>
                  <a:pt x="301" y="140"/>
                  <a:pt x="167" y="6"/>
                  <a:pt x="0" y="0"/>
                </a:cubicBezTo>
                <a:lnTo>
                  <a:pt x="0" y="307"/>
                </a:lnTo>
                <a:close/>
              </a:path>
            </a:pathLst>
          </a:custGeom>
          <a:solidFill>
            <a:schemeClr val="accent2"/>
          </a:solidFill>
          <a:ln w="9525" cmpd="sng">
            <a:noFill/>
            <a:round/>
          </a:ln>
        </p:spPr>
        <p:txBody>
          <a:bodyPr/>
          <a:lstStyle/>
          <a:p>
            <a:endParaRPr lang="zh-CN" altLang="en-US" sz="1400" b="1" i="1">
              <a:solidFill>
                <a:schemeClr val="bg1">
                  <a:lumMod val="50000"/>
                </a:schemeClr>
              </a:solidFill>
            </a:endParaRPr>
          </a:p>
        </p:txBody>
      </p:sp>
      <p:sp>
        <p:nvSpPr>
          <p:cNvPr id="38" name="Freeform 8"/>
          <p:cNvSpPr/>
          <p:nvPr/>
        </p:nvSpPr>
        <p:spPr bwMode="auto">
          <a:xfrm>
            <a:off x="520995" y="1665687"/>
            <a:ext cx="923925" cy="924496"/>
          </a:xfrm>
          <a:custGeom>
            <a:avLst/>
            <a:gdLst>
              <a:gd name="T0" fmla="*/ 307 w 307"/>
              <a:gd name="T1" fmla="*/ 307 h 307"/>
              <a:gd name="T2" fmla="*/ 307 w 307"/>
              <a:gd name="T3" fmla="*/ 0 h 307"/>
              <a:gd name="T4" fmla="*/ 0 w 307"/>
              <a:gd name="T5" fmla="*/ 307 h 307"/>
              <a:gd name="T6" fmla="*/ 307 w 307"/>
              <a:gd name="T7" fmla="*/ 307 h 307"/>
            </a:gdLst>
            <a:ahLst/>
            <a:cxnLst>
              <a:cxn ang="0">
                <a:pos x="T0" y="T1"/>
              </a:cxn>
              <a:cxn ang="0">
                <a:pos x="T2" y="T3"/>
              </a:cxn>
              <a:cxn ang="0">
                <a:pos x="T4" y="T5"/>
              </a:cxn>
              <a:cxn ang="0">
                <a:pos x="T6" y="T7"/>
              </a:cxn>
            </a:cxnLst>
            <a:rect l="0" t="0" r="r" b="b"/>
            <a:pathLst>
              <a:path w="307" h="307">
                <a:moveTo>
                  <a:pt x="307" y="307"/>
                </a:moveTo>
                <a:cubicBezTo>
                  <a:pt x="307" y="0"/>
                  <a:pt x="307" y="0"/>
                  <a:pt x="307" y="0"/>
                </a:cubicBezTo>
                <a:cubicBezTo>
                  <a:pt x="140" y="6"/>
                  <a:pt x="6" y="140"/>
                  <a:pt x="0" y="307"/>
                </a:cubicBezTo>
                <a:lnTo>
                  <a:pt x="307" y="307"/>
                </a:lnTo>
                <a:close/>
              </a:path>
            </a:pathLst>
          </a:custGeom>
          <a:solidFill>
            <a:schemeClr val="accent1"/>
          </a:solidFill>
          <a:ln w="9525" cmpd="sng">
            <a:noFill/>
            <a:round/>
          </a:ln>
        </p:spPr>
        <p:txBody>
          <a:bodyPr/>
          <a:lstStyle/>
          <a:p>
            <a:endParaRPr lang="zh-CN" altLang="en-US" sz="1400" b="1" i="1" dirty="0">
              <a:solidFill>
                <a:schemeClr val="bg1">
                  <a:lumMod val="50000"/>
                </a:schemeClr>
              </a:solidFill>
            </a:endParaRPr>
          </a:p>
        </p:txBody>
      </p:sp>
      <p:sp>
        <p:nvSpPr>
          <p:cNvPr id="39" name="Freeform 9"/>
          <p:cNvSpPr/>
          <p:nvPr/>
        </p:nvSpPr>
        <p:spPr bwMode="auto">
          <a:xfrm>
            <a:off x="2489495" y="2644191"/>
            <a:ext cx="925513" cy="924496"/>
          </a:xfrm>
          <a:custGeom>
            <a:avLst/>
            <a:gdLst>
              <a:gd name="T0" fmla="*/ 0 w 307"/>
              <a:gd name="T1" fmla="*/ 0 h 307"/>
              <a:gd name="T2" fmla="*/ 0 w 307"/>
              <a:gd name="T3" fmla="*/ 307 h 307"/>
              <a:gd name="T4" fmla="*/ 307 w 307"/>
              <a:gd name="T5" fmla="*/ 0 h 307"/>
              <a:gd name="T6" fmla="*/ 0 w 307"/>
              <a:gd name="T7" fmla="*/ 0 h 307"/>
            </a:gdLst>
            <a:ahLst/>
            <a:cxnLst>
              <a:cxn ang="0">
                <a:pos x="T0" y="T1"/>
              </a:cxn>
              <a:cxn ang="0">
                <a:pos x="T2" y="T3"/>
              </a:cxn>
              <a:cxn ang="0">
                <a:pos x="T4" y="T5"/>
              </a:cxn>
              <a:cxn ang="0">
                <a:pos x="T6" y="T7"/>
              </a:cxn>
            </a:cxnLst>
            <a:rect l="0" t="0" r="r" b="b"/>
            <a:pathLst>
              <a:path w="307" h="307">
                <a:moveTo>
                  <a:pt x="0" y="0"/>
                </a:moveTo>
                <a:cubicBezTo>
                  <a:pt x="0" y="307"/>
                  <a:pt x="0" y="307"/>
                  <a:pt x="0" y="307"/>
                </a:cubicBezTo>
                <a:cubicBezTo>
                  <a:pt x="167" y="301"/>
                  <a:pt x="301" y="167"/>
                  <a:pt x="307" y="0"/>
                </a:cubicBezTo>
                <a:lnTo>
                  <a:pt x="0" y="0"/>
                </a:lnTo>
                <a:close/>
              </a:path>
            </a:pathLst>
          </a:custGeom>
          <a:solidFill>
            <a:schemeClr val="accent4"/>
          </a:solidFill>
          <a:ln w="9525" cmpd="sng">
            <a:noFill/>
            <a:round/>
          </a:ln>
        </p:spPr>
        <p:txBody>
          <a:bodyPr/>
          <a:lstStyle/>
          <a:p>
            <a:endParaRPr lang="zh-CN" altLang="en-US" sz="1400" b="1" i="1">
              <a:solidFill>
                <a:schemeClr val="bg1">
                  <a:lumMod val="50000"/>
                </a:schemeClr>
              </a:solidFill>
            </a:endParaRPr>
          </a:p>
        </p:txBody>
      </p:sp>
      <p:sp>
        <p:nvSpPr>
          <p:cNvPr id="40" name="Freeform 10"/>
          <p:cNvSpPr/>
          <p:nvPr/>
        </p:nvSpPr>
        <p:spPr bwMode="auto">
          <a:xfrm>
            <a:off x="1505244" y="2650545"/>
            <a:ext cx="925513" cy="924496"/>
          </a:xfrm>
          <a:custGeom>
            <a:avLst/>
            <a:gdLst>
              <a:gd name="T0" fmla="*/ 307 w 307"/>
              <a:gd name="T1" fmla="*/ 0 h 307"/>
              <a:gd name="T2" fmla="*/ 0 w 307"/>
              <a:gd name="T3" fmla="*/ 0 h 307"/>
              <a:gd name="T4" fmla="*/ 307 w 307"/>
              <a:gd name="T5" fmla="*/ 307 h 307"/>
              <a:gd name="T6" fmla="*/ 307 w 307"/>
              <a:gd name="T7" fmla="*/ 0 h 307"/>
            </a:gdLst>
            <a:ahLst/>
            <a:cxnLst>
              <a:cxn ang="0">
                <a:pos x="T0" y="T1"/>
              </a:cxn>
              <a:cxn ang="0">
                <a:pos x="T2" y="T3"/>
              </a:cxn>
              <a:cxn ang="0">
                <a:pos x="T4" y="T5"/>
              </a:cxn>
              <a:cxn ang="0">
                <a:pos x="T6" y="T7"/>
              </a:cxn>
            </a:cxnLst>
            <a:rect l="0" t="0" r="r" b="b"/>
            <a:pathLst>
              <a:path w="307" h="307">
                <a:moveTo>
                  <a:pt x="307" y="0"/>
                </a:moveTo>
                <a:cubicBezTo>
                  <a:pt x="0" y="0"/>
                  <a:pt x="0" y="0"/>
                  <a:pt x="0" y="0"/>
                </a:cubicBezTo>
                <a:cubicBezTo>
                  <a:pt x="6" y="167"/>
                  <a:pt x="140" y="301"/>
                  <a:pt x="307" y="307"/>
                </a:cubicBezTo>
                <a:lnTo>
                  <a:pt x="307" y="0"/>
                </a:lnTo>
                <a:close/>
              </a:path>
            </a:pathLst>
          </a:custGeom>
          <a:solidFill>
            <a:schemeClr val="accent3"/>
          </a:solidFill>
          <a:ln w="9525" cmpd="sng">
            <a:noFill/>
            <a:round/>
          </a:ln>
        </p:spPr>
        <p:txBody>
          <a:bodyPr/>
          <a:lstStyle/>
          <a:p>
            <a:endParaRPr lang="zh-CN" altLang="en-US" sz="1400" b="1" i="1">
              <a:solidFill>
                <a:schemeClr val="bg1">
                  <a:lumMod val="50000"/>
                </a:schemeClr>
              </a:solidFill>
            </a:endParaRPr>
          </a:p>
        </p:txBody>
      </p:sp>
      <p:sp>
        <p:nvSpPr>
          <p:cNvPr id="41" name="Freeform 11"/>
          <p:cNvSpPr/>
          <p:nvPr/>
        </p:nvSpPr>
        <p:spPr bwMode="auto">
          <a:xfrm>
            <a:off x="3475333" y="1659333"/>
            <a:ext cx="923925" cy="924496"/>
          </a:xfrm>
          <a:custGeom>
            <a:avLst/>
            <a:gdLst>
              <a:gd name="T0" fmla="*/ 0 w 307"/>
              <a:gd name="T1" fmla="*/ 307 h 307"/>
              <a:gd name="T2" fmla="*/ 307 w 307"/>
              <a:gd name="T3" fmla="*/ 307 h 307"/>
              <a:gd name="T4" fmla="*/ 0 w 307"/>
              <a:gd name="T5" fmla="*/ 0 h 307"/>
              <a:gd name="T6" fmla="*/ 0 w 307"/>
              <a:gd name="T7" fmla="*/ 307 h 307"/>
            </a:gdLst>
            <a:ahLst/>
            <a:cxnLst>
              <a:cxn ang="0">
                <a:pos x="T0" y="T1"/>
              </a:cxn>
              <a:cxn ang="0">
                <a:pos x="T2" y="T3"/>
              </a:cxn>
              <a:cxn ang="0">
                <a:pos x="T4" y="T5"/>
              </a:cxn>
              <a:cxn ang="0">
                <a:pos x="T6" y="T7"/>
              </a:cxn>
            </a:cxnLst>
            <a:rect l="0" t="0" r="r" b="b"/>
            <a:pathLst>
              <a:path w="307" h="307">
                <a:moveTo>
                  <a:pt x="0" y="307"/>
                </a:moveTo>
                <a:cubicBezTo>
                  <a:pt x="307" y="307"/>
                  <a:pt x="307" y="307"/>
                  <a:pt x="307" y="307"/>
                </a:cubicBezTo>
                <a:cubicBezTo>
                  <a:pt x="302" y="140"/>
                  <a:pt x="167" y="6"/>
                  <a:pt x="0" y="0"/>
                </a:cubicBezTo>
                <a:lnTo>
                  <a:pt x="0" y="307"/>
                </a:lnTo>
                <a:close/>
              </a:path>
            </a:pathLst>
          </a:custGeom>
          <a:solidFill>
            <a:schemeClr val="accent2"/>
          </a:solidFill>
          <a:ln w="9525" cmpd="sng">
            <a:noFill/>
            <a:round/>
          </a:ln>
        </p:spPr>
        <p:txBody>
          <a:bodyPr/>
          <a:lstStyle/>
          <a:p>
            <a:endParaRPr lang="zh-CN" altLang="en-US" sz="1400" b="1" i="1">
              <a:solidFill>
                <a:schemeClr val="bg1">
                  <a:lumMod val="50000"/>
                </a:schemeClr>
              </a:solidFill>
            </a:endParaRPr>
          </a:p>
        </p:txBody>
      </p:sp>
      <p:sp>
        <p:nvSpPr>
          <p:cNvPr id="42" name="Freeform 12"/>
          <p:cNvSpPr/>
          <p:nvPr/>
        </p:nvSpPr>
        <p:spPr bwMode="auto">
          <a:xfrm>
            <a:off x="6422252" y="1665687"/>
            <a:ext cx="925513" cy="924496"/>
          </a:xfrm>
          <a:custGeom>
            <a:avLst/>
            <a:gdLst>
              <a:gd name="T0" fmla="*/ 307 w 307"/>
              <a:gd name="T1" fmla="*/ 307 h 307"/>
              <a:gd name="T2" fmla="*/ 307 w 307"/>
              <a:gd name="T3" fmla="*/ 0 h 307"/>
              <a:gd name="T4" fmla="*/ 0 w 307"/>
              <a:gd name="T5" fmla="*/ 307 h 307"/>
              <a:gd name="T6" fmla="*/ 307 w 307"/>
              <a:gd name="T7" fmla="*/ 307 h 307"/>
            </a:gdLst>
            <a:ahLst/>
            <a:cxnLst>
              <a:cxn ang="0">
                <a:pos x="T0" y="T1"/>
              </a:cxn>
              <a:cxn ang="0">
                <a:pos x="T2" y="T3"/>
              </a:cxn>
              <a:cxn ang="0">
                <a:pos x="T4" y="T5"/>
              </a:cxn>
              <a:cxn ang="0">
                <a:pos x="T6" y="T7"/>
              </a:cxn>
            </a:cxnLst>
            <a:rect l="0" t="0" r="r" b="b"/>
            <a:pathLst>
              <a:path w="307" h="307">
                <a:moveTo>
                  <a:pt x="307" y="307"/>
                </a:moveTo>
                <a:cubicBezTo>
                  <a:pt x="307" y="0"/>
                  <a:pt x="307" y="0"/>
                  <a:pt x="307" y="0"/>
                </a:cubicBezTo>
                <a:cubicBezTo>
                  <a:pt x="140" y="6"/>
                  <a:pt x="6" y="140"/>
                  <a:pt x="0" y="307"/>
                </a:cubicBezTo>
                <a:lnTo>
                  <a:pt x="307" y="307"/>
                </a:lnTo>
                <a:close/>
              </a:path>
            </a:pathLst>
          </a:custGeom>
          <a:solidFill>
            <a:schemeClr val="accent1"/>
          </a:solidFill>
          <a:ln w="9525" cmpd="sng">
            <a:noFill/>
            <a:round/>
          </a:ln>
        </p:spPr>
        <p:txBody>
          <a:bodyPr/>
          <a:lstStyle/>
          <a:p>
            <a:endParaRPr lang="zh-CN" altLang="en-US" sz="1400" b="1" i="1">
              <a:solidFill>
                <a:schemeClr val="bg1">
                  <a:lumMod val="50000"/>
                </a:schemeClr>
              </a:solidFill>
            </a:endParaRPr>
          </a:p>
        </p:txBody>
      </p:sp>
      <p:sp>
        <p:nvSpPr>
          <p:cNvPr id="43" name="Freeform 13"/>
          <p:cNvSpPr/>
          <p:nvPr/>
        </p:nvSpPr>
        <p:spPr bwMode="auto">
          <a:xfrm>
            <a:off x="4462757" y="2644191"/>
            <a:ext cx="920750" cy="924496"/>
          </a:xfrm>
          <a:custGeom>
            <a:avLst/>
            <a:gdLst>
              <a:gd name="T0" fmla="*/ 0 w 306"/>
              <a:gd name="T1" fmla="*/ 0 h 307"/>
              <a:gd name="T2" fmla="*/ 0 w 306"/>
              <a:gd name="T3" fmla="*/ 307 h 307"/>
              <a:gd name="T4" fmla="*/ 306 w 306"/>
              <a:gd name="T5" fmla="*/ 0 h 307"/>
              <a:gd name="T6" fmla="*/ 0 w 306"/>
              <a:gd name="T7" fmla="*/ 0 h 307"/>
            </a:gdLst>
            <a:ahLst/>
            <a:cxnLst>
              <a:cxn ang="0">
                <a:pos x="T0" y="T1"/>
              </a:cxn>
              <a:cxn ang="0">
                <a:pos x="T2" y="T3"/>
              </a:cxn>
              <a:cxn ang="0">
                <a:pos x="T4" y="T5"/>
              </a:cxn>
              <a:cxn ang="0">
                <a:pos x="T6" y="T7"/>
              </a:cxn>
            </a:cxnLst>
            <a:rect l="0" t="0" r="r" b="b"/>
            <a:pathLst>
              <a:path w="306" h="307">
                <a:moveTo>
                  <a:pt x="0" y="0"/>
                </a:moveTo>
                <a:cubicBezTo>
                  <a:pt x="0" y="307"/>
                  <a:pt x="0" y="307"/>
                  <a:pt x="0" y="307"/>
                </a:cubicBezTo>
                <a:cubicBezTo>
                  <a:pt x="166" y="301"/>
                  <a:pt x="301" y="167"/>
                  <a:pt x="306" y="0"/>
                </a:cubicBezTo>
                <a:lnTo>
                  <a:pt x="0" y="0"/>
                </a:lnTo>
                <a:close/>
              </a:path>
            </a:pathLst>
          </a:custGeom>
          <a:solidFill>
            <a:schemeClr val="accent4"/>
          </a:solidFill>
          <a:ln w="9525" cmpd="sng">
            <a:noFill/>
            <a:round/>
          </a:ln>
        </p:spPr>
        <p:txBody>
          <a:bodyPr/>
          <a:lstStyle/>
          <a:p>
            <a:endParaRPr lang="zh-CN" altLang="en-US" sz="1400" b="1" i="1">
              <a:solidFill>
                <a:schemeClr val="bg1">
                  <a:lumMod val="50000"/>
                </a:schemeClr>
              </a:solidFill>
            </a:endParaRPr>
          </a:p>
        </p:txBody>
      </p:sp>
      <p:sp>
        <p:nvSpPr>
          <p:cNvPr id="44" name="Freeform 14"/>
          <p:cNvSpPr/>
          <p:nvPr/>
        </p:nvSpPr>
        <p:spPr bwMode="auto">
          <a:xfrm>
            <a:off x="3475333" y="2650545"/>
            <a:ext cx="923925" cy="924496"/>
          </a:xfrm>
          <a:custGeom>
            <a:avLst/>
            <a:gdLst>
              <a:gd name="T0" fmla="*/ 307 w 307"/>
              <a:gd name="T1" fmla="*/ 0 h 307"/>
              <a:gd name="T2" fmla="*/ 0 w 307"/>
              <a:gd name="T3" fmla="*/ 0 h 307"/>
              <a:gd name="T4" fmla="*/ 307 w 307"/>
              <a:gd name="T5" fmla="*/ 307 h 307"/>
              <a:gd name="T6" fmla="*/ 307 w 307"/>
              <a:gd name="T7" fmla="*/ 0 h 307"/>
            </a:gdLst>
            <a:ahLst/>
            <a:cxnLst>
              <a:cxn ang="0">
                <a:pos x="T0" y="T1"/>
              </a:cxn>
              <a:cxn ang="0">
                <a:pos x="T2" y="T3"/>
              </a:cxn>
              <a:cxn ang="0">
                <a:pos x="T4" y="T5"/>
              </a:cxn>
              <a:cxn ang="0">
                <a:pos x="T6" y="T7"/>
              </a:cxn>
            </a:cxnLst>
            <a:rect l="0" t="0" r="r" b="b"/>
            <a:pathLst>
              <a:path w="307" h="307">
                <a:moveTo>
                  <a:pt x="307" y="0"/>
                </a:moveTo>
                <a:cubicBezTo>
                  <a:pt x="0" y="0"/>
                  <a:pt x="0" y="0"/>
                  <a:pt x="0" y="0"/>
                </a:cubicBezTo>
                <a:cubicBezTo>
                  <a:pt x="6" y="167"/>
                  <a:pt x="140" y="301"/>
                  <a:pt x="307" y="307"/>
                </a:cubicBezTo>
                <a:lnTo>
                  <a:pt x="307" y="0"/>
                </a:lnTo>
                <a:close/>
              </a:path>
            </a:pathLst>
          </a:custGeom>
          <a:solidFill>
            <a:schemeClr val="accent3"/>
          </a:solidFill>
          <a:ln w="9525" cmpd="sng">
            <a:noFill/>
            <a:round/>
          </a:ln>
        </p:spPr>
        <p:txBody>
          <a:bodyPr/>
          <a:lstStyle/>
          <a:p>
            <a:endParaRPr lang="zh-CN" altLang="en-US" sz="1400" b="1" i="1">
              <a:solidFill>
                <a:schemeClr val="bg1">
                  <a:lumMod val="50000"/>
                </a:schemeClr>
              </a:solidFill>
            </a:endParaRPr>
          </a:p>
        </p:txBody>
      </p:sp>
      <p:sp>
        <p:nvSpPr>
          <p:cNvPr id="45" name="Freeform 15"/>
          <p:cNvSpPr/>
          <p:nvPr/>
        </p:nvSpPr>
        <p:spPr bwMode="auto">
          <a:xfrm>
            <a:off x="5450183" y="1665687"/>
            <a:ext cx="922337" cy="924496"/>
          </a:xfrm>
          <a:custGeom>
            <a:avLst/>
            <a:gdLst>
              <a:gd name="T0" fmla="*/ 0 w 306"/>
              <a:gd name="T1" fmla="*/ 307 h 307"/>
              <a:gd name="T2" fmla="*/ 306 w 306"/>
              <a:gd name="T3" fmla="*/ 307 h 307"/>
              <a:gd name="T4" fmla="*/ 0 w 306"/>
              <a:gd name="T5" fmla="*/ 0 h 307"/>
              <a:gd name="T6" fmla="*/ 0 w 306"/>
              <a:gd name="T7" fmla="*/ 307 h 307"/>
            </a:gdLst>
            <a:ahLst/>
            <a:cxnLst>
              <a:cxn ang="0">
                <a:pos x="T0" y="T1"/>
              </a:cxn>
              <a:cxn ang="0">
                <a:pos x="T2" y="T3"/>
              </a:cxn>
              <a:cxn ang="0">
                <a:pos x="T4" y="T5"/>
              </a:cxn>
              <a:cxn ang="0">
                <a:pos x="T6" y="T7"/>
              </a:cxn>
            </a:cxnLst>
            <a:rect l="0" t="0" r="r" b="b"/>
            <a:pathLst>
              <a:path w="306" h="307">
                <a:moveTo>
                  <a:pt x="0" y="307"/>
                </a:moveTo>
                <a:cubicBezTo>
                  <a:pt x="306" y="307"/>
                  <a:pt x="306" y="307"/>
                  <a:pt x="306" y="307"/>
                </a:cubicBezTo>
                <a:cubicBezTo>
                  <a:pt x="301" y="140"/>
                  <a:pt x="166" y="6"/>
                  <a:pt x="0" y="0"/>
                </a:cubicBezTo>
                <a:lnTo>
                  <a:pt x="0" y="307"/>
                </a:lnTo>
                <a:close/>
              </a:path>
            </a:pathLst>
          </a:custGeom>
          <a:solidFill>
            <a:schemeClr val="accent2"/>
          </a:solidFill>
          <a:ln w="9525" cmpd="sng">
            <a:noFill/>
            <a:round/>
          </a:ln>
        </p:spPr>
        <p:txBody>
          <a:bodyPr/>
          <a:lstStyle/>
          <a:p>
            <a:endParaRPr lang="zh-CN" altLang="en-US" sz="1400" b="1" i="1" dirty="0">
              <a:solidFill>
                <a:schemeClr val="bg1">
                  <a:lumMod val="50000"/>
                </a:schemeClr>
              </a:solidFill>
            </a:endParaRPr>
          </a:p>
        </p:txBody>
      </p:sp>
      <p:sp>
        <p:nvSpPr>
          <p:cNvPr id="46" name="Freeform 16"/>
          <p:cNvSpPr/>
          <p:nvPr/>
        </p:nvSpPr>
        <p:spPr bwMode="auto">
          <a:xfrm>
            <a:off x="4462757" y="1665687"/>
            <a:ext cx="920750" cy="924496"/>
          </a:xfrm>
          <a:custGeom>
            <a:avLst/>
            <a:gdLst>
              <a:gd name="T0" fmla="*/ 306 w 306"/>
              <a:gd name="T1" fmla="*/ 307 h 307"/>
              <a:gd name="T2" fmla="*/ 306 w 306"/>
              <a:gd name="T3" fmla="*/ 0 h 307"/>
              <a:gd name="T4" fmla="*/ 0 w 306"/>
              <a:gd name="T5" fmla="*/ 307 h 307"/>
              <a:gd name="T6" fmla="*/ 306 w 306"/>
              <a:gd name="T7" fmla="*/ 307 h 307"/>
            </a:gdLst>
            <a:ahLst/>
            <a:cxnLst>
              <a:cxn ang="0">
                <a:pos x="T0" y="T1"/>
              </a:cxn>
              <a:cxn ang="0">
                <a:pos x="T2" y="T3"/>
              </a:cxn>
              <a:cxn ang="0">
                <a:pos x="T4" y="T5"/>
              </a:cxn>
              <a:cxn ang="0">
                <a:pos x="T6" y="T7"/>
              </a:cxn>
            </a:cxnLst>
            <a:rect l="0" t="0" r="r" b="b"/>
            <a:pathLst>
              <a:path w="306" h="307">
                <a:moveTo>
                  <a:pt x="306" y="307"/>
                </a:moveTo>
                <a:cubicBezTo>
                  <a:pt x="306" y="0"/>
                  <a:pt x="306" y="0"/>
                  <a:pt x="306" y="0"/>
                </a:cubicBezTo>
                <a:cubicBezTo>
                  <a:pt x="139" y="6"/>
                  <a:pt x="5" y="140"/>
                  <a:pt x="0" y="307"/>
                </a:cubicBezTo>
                <a:lnTo>
                  <a:pt x="306" y="307"/>
                </a:lnTo>
                <a:close/>
              </a:path>
            </a:pathLst>
          </a:custGeom>
          <a:solidFill>
            <a:schemeClr val="accent1"/>
          </a:solidFill>
          <a:ln w="9525" cmpd="sng">
            <a:noFill/>
            <a:round/>
          </a:ln>
        </p:spPr>
        <p:txBody>
          <a:bodyPr/>
          <a:lstStyle/>
          <a:p>
            <a:endParaRPr lang="zh-CN" altLang="en-US" sz="1400" b="1" i="1" dirty="0">
              <a:solidFill>
                <a:schemeClr val="bg1">
                  <a:lumMod val="50000"/>
                </a:schemeClr>
              </a:solidFill>
            </a:endParaRPr>
          </a:p>
        </p:txBody>
      </p:sp>
      <p:sp>
        <p:nvSpPr>
          <p:cNvPr id="47" name="Freeform 17"/>
          <p:cNvSpPr/>
          <p:nvPr/>
        </p:nvSpPr>
        <p:spPr bwMode="auto">
          <a:xfrm>
            <a:off x="6432844" y="2650545"/>
            <a:ext cx="920750" cy="924496"/>
          </a:xfrm>
          <a:custGeom>
            <a:avLst/>
            <a:gdLst>
              <a:gd name="T0" fmla="*/ 0 w 306"/>
              <a:gd name="T1" fmla="*/ 0 h 307"/>
              <a:gd name="T2" fmla="*/ 0 w 306"/>
              <a:gd name="T3" fmla="*/ 307 h 307"/>
              <a:gd name="T4" fmla="*/ 306 w 306"/>
              <a:gd name="T5" fmla="*/ 0 h 307"/>
              <a:gd name="T6" fmla="*/ 0 w 306"/>
              <a:gd name="T7" fmla="*/ 0 h 307"/>
            </a:gdLst>
            <a:ahLst/>
            <a:cxnLst>
              <a:cxn ang="0">
                <a:pos x="T0" y="T1"/>
              </a:cxn>
              <a:cxn ang="0">
                <a:pos x="T2" y="T3"/>
              </a:cxn>
              <a:cxn ang="0">
                <a:pos x="T4" y="T5"/>
              </a:cxn>
              <a:cxn ang="0">
                <a:pos x="T6" y="T7"/>
              </a:cxn>
            </a:cxnLst>
            <a:rect l="0" t="0" r="r" b="b"/>
            <a:pathLst>
              <a:path w="306" h="307">
                <a:moveTo>
                  <a:pt x="0" y="0"/>
                </a:moveTo>
                <a:cubicBezTo>
                  <a:pt x="0" y="307"/>
                  <a:pt x="0" y="307"/>
                  <a:pt x="0" y="307"/>
                </a:cubicBezTo>
                <a:cubicBezTo>
                  <a:pt x="167" y="301"/>
                  <a:pt x="301" y="167"/>
                  <a:pt x="306" y="0"/>
                </a:cubicBezTo>
                <a:lnTo>
                  <a:pt x="0" y="0"/>
                </a:lnTo>
                <a:close/>
              </a:path>
            </a:pathLst>
          </a:custGeom>
          <a:solidFill>
            <a:schemeClr val="accent4"/>
          </a:solidFill>
          <a:ln w="9525" cmpd="sng">
            <a:noFill/>
            <a:round/>
          </a:ln>
        </p:spPr>
        <p:txBody>
          <a:bodyPr/>
          <a:lstStyle/>
          <a:p>
            <a:endParaRPr lang="zh-CN" altLang="en-US" sz="1400" b="1" i="1" dirty="0">
              <a:solidFill>
                <a:schemeClr val="bg1">
                  <a:lumMod val="50000"/>
                </a:schemeClr>
              </a:solidFill>
            </a:endParaRPr>
          </a:p>
        </p:txBody>
      </p:sp>
      <p:sp>
        <p:nvSpPr>
          <p:cNvPr id="48" name="Freeform 18"/>
          <p:cNvSpPr/>
          <p:nvPr/>
        </p:nvSpPr>
        <p:spPr bwMode="auto">
          <a:xfrm>
            <a:off x="5447008" y="2650545"/>
            <a:ext cx="922337" cy="924496"/>
          </a:xfrm>
          <a:custGeom>
            <a:avLst/>
            <a:gdLst>
              <a:gd name="T0" fmla="*/ 306 w 306"/>
              <a:gd name="T1" fmla="*/ 0 h 307"/>
              <a:gd name="T2" fmla="*/ 0 w 306"/>
              <a:gd name="T3" fmla="*/ 0 h 307"/>
              <a:gd name="T4" fmla="*/ 306 w 306"/>
              <a:gd name="T5" fmla="*/ 307 h 307"/>
              <a:gd name="T6" fmla="*/ 306 w 306"/>
              <a:gd name="T7" fmla="*/ 0 h 307"/>
            </a:gdLst>
            <a:ahLst/>
            <a:cxnLst>
              <a:cxn ang="0">
                <a:pos x="T0" y="T1"/>
              </a:cxn>
              <a:cxn ang="0">
                <a:pos x="T2" y="T3"/>
              </a:cxn>
              <a:cxn ang="0">
                <a:pos x="T4" y="T5"/>
              </a:cxn>
              <a:cxn ang="0">
                <a:pos x="T6" y="T7"/>
              </a:cxn>
            </a:cxnLst>
            <a:rect l="0" t="0" r="r" b="b"/>
            <a:pathLst>
              <a:path w="306" h="307">
                <a:moveTo>
                  <a:pt x="306" y="0"/>
                </a:moveTo>
                <a:cubicBezTo>
                  <a:pt x="0" y="0"/>
                  <a:pt x="0" y="0"/>
                  <a:pt x="0" y="0"/>
                </a:cubicBezTo>
                <a:cubicBezTo>
                  <a:pt x="5" y="167"/>
                  <a:pt x="139" y="301"/>
                  <a:pt x="306" y="307"/>
                </a:cubicBezTo>
                <a:lnTo>
                  <a:pt x="306" y="0"/>
                </a:lnTo>
                <a:close/>
              </a:path>
            </a:pathLst>
          </a:custGeom>
          <a:solidFill>
            <a:schemeClr val="accent3"/>
          </a:solidFill>
          <a:ln w="9525" cmpd="sng">
            <a:noFill/>
            <a:round/>
          </a:ln>
        </p:spPr>
        <p:txBody>
          <a:bodyPr/>
          <a:lstStyle/>
          <a:p>
            <a:endParaRPr lang="zh-CN" altLang="en-US" sz="1400" b="1" i="1">
              <a:solidFill>
                <a:schemeClr val="bg1">
                  <a:lumMod val="50000"/>
                </a:schemeClr>
              </a:solidFill>
            </a:endParaRPr>
          </a:p>
        </p:txBody>
      </p:sp>
      <p:sp>
        <p:nvSpPr>
          <p:cNvPr id="49" name="Freeform 19"/>
          <p:cNvSpPr>
            <a:spLocks noEditPoints="1"/>
          </p:cNvSpPr>
          <p:nvPr/>
        </p:nvSpPr>
        <p:spPr bwMode="auto">
          <a:xfrm>
            <a:off x="6742408" y="2891994"/>
            <a:ext cx="212725" cy="200149"/>
          </a:xfrm>
          <a:custGeom>
            <a:avLst/>
            <a:gdLst>
              <a:gd name="T0" fmla="*/ 65 w 103"/>
              <a:gd name="T1" fmla="*/ 84 h 97"/>
              <a:gd name="T2" fmla="*/ 67 w 103"/>
              <a:gd name="T3" fmla="*/ 81 h 97"/>
              <a:gd name="T4" fmla="*/ 67 w 103"/>
              <a:gd name="T5" fmla="*/ 46 h 97"/>
              <a:gd name="T6" fmla="*/ 65 w 103"/>
              <a:gd name="T7" fmla="*/ 44 h 97"/>
              <a:gd name="T8" fmla="*/ 38 w 103"/>
              <a:gd name="T9" fmla="*/ 44 h 97"/>
              <a:gd name="T10" fmla="*/ 36 w 103"/>
              <a:gd name="T11" fmla="*/ 46 h 97"/>
              <a:gd name="T12" fmla="*/ 36 w 103"/>
              <a:gd name="T13" fmla="*/ 81 h 97"/>
              <a:gd name="T14" fmla="*/ 38 w 103"/>
              <a:gd name="T15" fmla="*/ 84 h 97"/>
              <a:gd name="T16" fmla="*/ 65 w 103"/>
              <a:gd name="T17" fmla="*/ 84 h 97"/>
              <a:gd name="T18" fmla="*/ 40 w 103"/>
              <a:gd name="T19" fmla="*/ 49 h 97"/>
              <a:gd name="T20" fmla="*/ 40 w 103"/>
              <a:gd name="T21" fmla="*/ 49 h 97"/>
              <a:gd name="T22" fmla="*/ 62 w 103"/>
              <a:gd name="T23" fmla="*/ 49 h 97"/>
              <a:gd name="T24" fmla="*/ 62 w 103"/>
              <a:gd name="T25" fmla="*/ 79 h 97"/>
              <a:gd name="T26" fmla="*/ 40 w 103"/>
              <a:gd name="T27" fmla="*/ 79 h 97"/>
              <a:gd name="T28" fmla="*/ 40 w 103"/>
              <a:gd name="T29" fmla="*/ 49 h 97"/>
              <a:gd name="T30" fmla="*/ 84 w 103"/>
              <a:gd name="T31" fmla="*/ 50 h 97"/>
              <a:gd name="T32" fmla="*/ 84 w 103"/>
              <a:gd name="T33" fmla="*/ 50 h 97"/>
              <a:gd name="T34" fmla="*/ 80 w 103"/>
              <a:gd name="T35" fmla="*/ 54 h 97"/>
              <a:gd name="T36" fmla="*/ 80 w 103"/>
              <a:gd name="T37" fmla="*/ 89 h 97"/>
              <a:gd name="T38" fmla="*/ 23 w 103"/>
              <a:gd name="T39" fmla="*/ 89 h 97"/>
              <a:gd name="T40" fmla="*/ 23 w 103"/>
              <a:gd name="T41" fmla="*/ 54 h 97"/>
              <a:gd name="T42" fmla="*/ 19 w 103"/>
              <a:gd name="T43" fmla="*/ 50 h 97"/>
              <a:gd name="T44" fmla="*/ 15 w 103"/>
              <a:gd name="T45" fmla="*/ 54 h 97"/>
              <a:gd name="T46" fmla="*/ 15 w 103"/>
              <a:gd name="T47" fmla="*/ 93 h 97"/>
              <a:gd name="T48" fmla="*/ 19 w 103"/>
              <a:gd name="T49" fmla="*/ 97 h 97"/>
              <a:gd name="T50" fmla="*/ 84 w 103"/>
              <a:gd name="T51" fmla="*/ 97 h 97"/>
              <a:gd name="T52" fmla="*/ 88 w 103"/>
              <a:gd name="T53" fmla="*/ 93 h 97"/>
              <a:gd name="T54" fmla="*/ 88 w 103"/>
              <a:gd name="T55" fmla="*/ 54 h 97"/>
              <a:gd name="T56" fmla="*/ 84 w 103"/>
              <a:gd name="T57" fmla="*/ 50 h 97"/>
              <a:gd name="T58" fmla="*/ 102 w 103"/>
              <a:gd name="T59" fmla="*/ 49 h 97"/>
              <a:gd name="T60" fmla="*/ 102 w 103"/>
              <a:gd name="T61" fmla="*/ 49 h 97"/>
              <a:gd name="T62" fmla="*/ 54 w 103"/>
              <a:gd name="T63" fmla="*/ 2 h 97"/>
              <a:gd name="T64" fmla="*/ 49 w 103"/>
              <a:gd name="T65" fmla="*/ 2 h 97"/>
              <a:gd name="T66" fmla="*/ 1 w 103"/>
              <a:gd name="T67" fmla="*/ 49 h 97"/>
              <a:gd name="T68" fmla="*/ 1 w 103"/>
              <a:gd name="T69" fmla="*/ 55 h 97"/>
              <a:gd name="T70" fmla="*/ 7 w 103"/>
              <a:gd name="T71" fmla="*/ 55 h 97"/>
              <a:gd name="T72" fmla="*/ 51 w 103"/>
              <a:gd name="T73" fmla="*/ 10 h 97"/>
              <a:gd name="T74" fmla="*/ 96 w 103"/>
              <a:gd name="T75" fmla="*/ 55 h 97"/>
              <a:gd name="T76" fmla="*/ 102 w 103"/>
              <a:gd name="T77" fmla="*/ 55 h 97"/>
              <a:gd name="T78" fmla="*/ 102 w 103"/>
              <a:gd name="T79"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97">
                <a:moveTo>
                  <a:pt x="65" y="84"/>
                </a:moveTo>
                <a:cubicBezTo>
                  <a:pt x="66" y="84"/>
                  <a:pt x="67" y="83"/>
                  <a:pt x="67" y="81"/>
                </a:cubicBezTo>
                <a:cubicBezTo>
                  <a:pt x="67" y="46"/>
                  <a:pt x="67" y="46"/>
                  <a:pt x="67" y="46"/>
                </a:cubicBezTo>
                <a:cubicBezTo>
                  <a:pt x="67" y="45"/>
                  <a:pt x="66" y="44"/>
                  <a:pt x="65" y="44"/>
                </a:cubicBezTo>
                <a:cubicBezTo>
                  <a:pt x="38" y="44"/>
                  <a:pt x="38" y="44"/>
                  <a:pt x="38" y="44"/>
                </a:cubicBezTo>
                <a:cubicBezTo>
                  <a:pt x="37" y="44"/>
                  <a:pt x="36" y="45"/>
                  <a:pt x="36" y="46"/>
                </a:cubicBezTo>
                <a:cubicBezTo>
                  <a:pt x="36" y="81"/>
                  <a:pt x="36" y="81"/>
                  <a:pt x="36" y="81"/>
                </a:cubicBezTo>
                <a:cubicBezTo>
                  <a:pt x="36" y="83"/>
                  <a:pt x="37" y="84"/>
                  <a:pt x="38" y="84"/>
                </a:cubicBezTo>
                <a:cubicBezTo>
                  <a:pt x="65" y="84"/>
                  <a:pt x="65" y="84"/>
                  <a:pt x="65" y="84"/>
                </a:cubicBezTo>
                <a:close/>
                <a:moveTo>
                  <a:pt x="40" y="49"/>
                </a:moveTo>
                <a:cubicBezTo>
                  <a:pt x="40" y="49"/>
                  <a:pt x="40" y="49"/>
                  <a:pt x="40" y="49"/>
                </a:cubicBezTo>
                <a:cubicBezTo>
                  <a:pt x="62" y="49"/>
                  <a:pt x="62" y="49"/>
                  <a:pt x="62" y="49"/>
                </a:cubicBezTo>
                <a:cubicBezTo>
                  <a:pt x="62" y="79"/>
                  <a:pt x="62" y="79"/>
                  <a:pt x="62" y="79"/>
                </a:cubicBezTo>
                <a:cubicBezTo>
                  <a:pt x="40" y="79"/>
                  <a:pt x="40" y="79"/>
                  <a:pt x="40" y="79"/>
                </a:cubicBezTo>
                <a:cubicBezTo>
                  <a:pt x="40" y="49"/>
                  <a:pt x="40" y="49"/>
                  <a:pt x="40" y="49"/>
                </a:cubicBezTo>
                <a:close/>
                <a:moveTo>
                  <a:pt x="84" y="50"/>
                </a:moveTo>
                <a:cubicBezTo>
                  <a:pt x="84" y="50"/>
                  <a:pt x="84" y="50"/>
                  <a:pt x="84" y="50"/>
                </a:cubicBezTo>
                <a:cubicBezTo>
                  <a:pt x="82" y="50"/>
                  <a:pt x="80" y="52"/>
                  <a:pt x="80" y="54"/>
                </a:cubicBezTo>
                <a:cubicBezTo>
                  <a:pt x="80" y="89"/>
                  <a:pt x="80" y="89"/>
                  <a:pt x="80" y="89"/>
                </a:cubicBezTo>
                <a:cubicBezTo>
                  <a:pt x="23" y="89"/>
                  <a:pt x="23" y="89"/>
                  <a:pt x="23" y="89"/>
                </a:cubicBezTo>
                <a:cubicBezTo>
                  <a:pt x="23" y="54"/>
                  <a:pt x="23" y="54"/>
                  <a:pt x="23" y="54"/>
                </a:cubicBezTo>
                <a:cubicBezTo>
                  <a:pt x="23" y="52"/>
                  <a:pt x="21" y="50"/>
                  <a:pt x="19" y="50"/>
                </a:cubicBezTo>
                <a:cubicBezTo>
                  <a:pt x="17" y="50"/>
                  <a:pt x="15" y="52"/>
                  <a:pt x="15" y="54"/>
                </a:cubicBezTo>
                <a:cubicBezTo>
                  <a:pt x="15" y="93"/>
                  <a:pt x="15" y="93"/>
                  <a:pt x="15" y="93"/>
                </a:cubicBezTo>
                <a:cubicBezTo>
                  <a:pt x="15" y="95"/>
                  <a:pt x="17" y="97"/>
                  <a:pt x="19" y="97"/>
                </a:cubicBezTo>
                <a:cubicBezTo>
                  <a:pt x="84" y="97"/>
                  <a:pt x="84" y="97"/>
                  <a:pt x="84" y="97"/>
                </a:cubicBezTo>
                <a:cubicBezTo>
                  <a:pt x="86" y="97"/>
                  <a:pt x="88" y="95"/>
                  <a:pt x="88" y="93"/>
                </a:cubicBezTo>
                <a:cubicBezTo>
                  <a:pt x="88" y="54"/>
                  <a:pt x="88" y="54"/>
                  <a:pt x="88" y="54"/>
                </a:cubicBezTo>
                <a:cubicBezTo>
                  <a:pt x="88" y="52"/>
                  <a:pt x="86" y="50"/>
                  <a:pt x="84" y="50"/>
                </a:cubicBezTo>
                <a:close/>
                <a:moveTo>
                  <a:pt x="102" y="49"/>
                </a:moveTo>
                <a:cubicBezTo>
                  <a:pt x="102" y="49"/>
                  <a:pt x="102" y="49"/>
                  <a:pt x="102" y="49"/>
                </a:cubicBezTo>
                <a:cubicBezTo>
                  <a:pt x="54" y="2"/>
                  <a:pt x="54" y="2"/>
                  <a:pt x="54" y="2"/>
                </a:cubicBezTo>
                <a:cubicBezTo>
                  <a:pt x="53" y="0"/>
                  <a:pt x="50" y="0"/>
                  <a:pt x="49" y="2"/>
                </a:cubicBezTo>
                <a:cubicBezTo>
                  <a:pt x="1" y="49"/>
                  <a:pt x="1" y="49"/>
                  <a:pt x="1" y="49"/>
                </a:cubicBezTo>
                <a:cubicBezTo>
                  <a:pt x="0" y="51"/>
                  <a:pt x="0" y="53"/>
                  <a:pt x="1" y="55"/>
                </a:cubicBezTo>
                <a:cubicBezTo>
                  <a:pt x="3" y="57"/>
                  <a:pt x="5" y="57"/>
                  <a:pt x="7" y="55"/>
                </a:cubicBezTo>
                <a:cubicBezTo>
                  <a:pt x="51" y="10"/>
                  <a:pt x="51" y="10"/>
                  <a:pt x="51" y="10"/>
                </a:cubicBezTo>
                <a:cubicBezTo>
                  <a:pt x="96" y="55"/>
                  <a:pt x="96" y="55"/>
                  <a:pt x="96" y="55"/>
                </a:cubicBezTo>
                <a:cubicBezTo>
                  <a:pt x="98" y="57"/>
                  <a:pt x="100" y="57"/>
                  <a:pt x="102" y="55"/>
                </a:cubicBezTo>
                <a:cubicBezTo>
                  <a:pt x="103" y="53"/>
                  <a:pt x="103" y="51"/>
                  <a:pt x="102" y="49"/>
                </a:cubicBezTo>
                <a:close/>
              </a:path>
            </a:pathLst>
          </a:custGeom>
          <a:solidFill>
            <a:schemeClr val="bg1"/>
          </a:solidFill>
          <a:ln>
            <a:noFill/>
          </a:ln>
        </p:spPr>
        <p:txBody>
          <a:bodyPr/>
          <a:lstStyle/>
          <a:p>
            <a:endParaRPr lang="zh-CN" altLang="en-US" sz="1400" b="1" i="1" dirty="0">
              <a:solidFill>
                <a:schemeClr val="bg1">
                  <a:lumMod val="50000"/>
                </a:schemeClr>
              </a:solidFill>
            </a:endParaRPr>
          </a:p>
        </p:txBody>
      </p:sp>
      <p:sp>
        <p:nvSpPr>
          <p:cNvPr id="50" name="Freeform 20"/>
          <p:cNvSpPr>
            <a:spLocks noEditPoints="1"/>
          </p:cNvSpPr>
          <p:nvPr/>
        </p:nvSpPr>
        <p:spPr bwMode="auto">
          <a:xfrm>
            <a:off x="3778544" y="2073925"/>
            <a:ext cx="247650" cy="254157"/>
          </a:xfrm>
          <a:custGeom>
            <a:avLst/>
            <a:gdLst>
              <a:gd name="T0" fmla="*/ 3 w 120"/>
              <a:gd name="T1" fmla="*/ 63 h 124"/>
              <a:gd name="T2" fmla="*/ 60 w 120"/>
              <a:gd name="T3" fmla="*/ 20 h 124"/>
              <a:gd name="T4" fmla="*/ 20 w 120"/>
              <a:gd name="T5" fmla="*/ 60 h 124"/>
              <a:gd name="T6" fmla="*/ 30 w 120"/>
              <a:gd name="T7" fmla="*/ 60 h 124"/>
              <a:gd name="T8" fmla="*/ 44 w 120"/>
              <a:gd name="T9" fmla="*/ 108 h 124"/>
              <a:gd name="T10" fmla="*/ 76 w 120"/>
              <a:gd name="T11" fmla="*/ 102 h 124"/>
              <a:gd name="T12" fmla="*/ 53 w 120"/>
              <a:gd name="T13" fmla="*/ 124 h 124"/>
              <a:gd name="T14" fmla="*/ 67 w 120"/>
              <a:gd name="T15" fmla="*/ 118 h 124"/>
              <a:gd name="T16" fmla="*/ 44 w 120"/>
              <a:gd name="T17" fmla="*/ 116 h 124"/>
              <a:gd name="T18" fmla="*/ 76 w 120"/>
              <a:gd name="T19" fmla="*/ 110 h 124"/>
              <a:gd name="T20" fmla="*/ 84 w 120"/>
              <a:gd name="T21" fmla="*/ 60 h 124"/>
              <a:gd name="T22" fmla="*/ 75 w 120"/>
              <a:gd name="T23" fmla="*/ 56 h 124"/>
              <a:gd name="T24" fmla="*/ 60 w 120"/>
              <a:gd name="T25" fmla="*/ 56 h 124"/>
              <a:gd name="T26" fmla="*/ 50 w 120"/>
              <a:gd name="T27" fmla="*/ 57 h 124"/>
              <a:gd name="T28" fmla="*/ 35 w 120"/>
              <a:gd name="T29" fmla="*/ 60 h 124"/>
              <a:gd name="T30" fmla="*/ 47 w 120"/>
              <a:gd name="T31" fmla="*/ 62 h 124"/>
              <a:gd name="T32" fmla="*/ 50 w 120"/>
              <a:gd name="T33" fmla="*/ 64 h 124"/>
              <a:gd name="T34" fmla="*/ 50 w 120"/>
              <a:gd name="T35" fmla="*/ 64 h 124"/>
              <a:gd name="T36" fmla="*/ 51 w 120"/>
              <a:gd name="T37" fmla="*/ 64 h 124"/>
              <a:gd name="T38" fmla="*/ 51 w 120"/>
              <a:gd name="T39" fmla="*/ 64 h 124"/>
              <a:gd name="T40" fmla="*/ 51 w 120"/>
              <a:gd name="T41" fmla="*/ 65 h 124"/>
              <a:gd name="T42" fmla="*/ 51 w 120"/>
              <a:gd name="T43" fmla="*/ 65 h 124"/>
              <a:gd name="T44" fmla="*/ 51 w 120"/>
              <a:gd name="T45" fmla="*/ 65 h 124"/>
              <a:gd name="T46" fmla="*/ 52 w 120"/>
              <a:gd name="T47" fmla="*/ 65 h 124"/>
              <a:gd name="T48" fmla="*/ 52 w 120"/>
              <a:gd name="T49" fmla="*/ 65 h 124"/>
              <a:gd name="T50" fmla="*/ 52 w 120"/>
              <a:gd name="T51" fmla="*/ 65 h 124"/>
              <a:gd name="T52" fmla="*/ 52 w 120"/>
              <a:gd name="T53" fmla="*/ 65 h 124"/>
              <a:gd name="T54" fmla="*/ 53 w 120"/>
              <a:gd name="T55" fmla="*/ 65 h 124"/>
              <a:gd name="T56" fmla="*/ 53 w 120"/>
              <a:gd name="T57" fmla="*/ 65 h 124"/>
              <a:gd name="T58" fmla="*/ 53 w 120"/>
              <a:gd name="T59" fmla="*/ 65 h 124"/>
              <a:gd name="T60" fmla="*/ 53 w 120"/>
              <a:gd name="T61" fmla="*/ 65 h 124"/>
              <a:gd name="T62" fmla="*/ 53 w 120"/>
              <a:gd name="T63" fmla="*/ 65 h 124"/>
              <a:gd name="T64" fmla="*/ 54 w 120"/>
              <a:gd name="T65" fmla="*/ 65 h 124"/>
              <a:gd name="T66" fmla="*/ 54 w 120"/>
              <a:gd name="T67" fmla="*/ 65 h 124"/>
              <a:gd name="T68" fmla="*/ 54 w 120"/>
              <a:gd name="T69" fmla="*/ 64 h 124"/>
              <a:gd name="T70" fmla="*/ 54 w 120"/>
              <a:gd name="T71" fmla="*/ 64 h 124"/>
              <a:gd name="T72" fmla="*/ 55 w 120"/>
              <a:gd name="T73" fmla="*/ 64 h 124"/>
              <a:gd name="T74" fmla="*/ 58 w 120"/>
              <a:gd name="T75" fmla="*/ 62 h 124"/>
              <a:gd name="T76" fmla="*/ 64 w 120"/>
              <a:gd name="T77" fmla="*/ 63 h 124"/>
              <a:gd name="T78" fmla="*/ 69 w 120"/>
              <a:gd name="T79" fmla="*/ 64 h 124"/>
              <a:gd name="T80" fmla="*/ 80 w 120"/>
              <a:gd name="T81" fmla="*/ 64 h 124"/>
              <a:gd name="T82" fmla="*/ 29 w 120"/>
              <a:gd name="T83" fmla="*/ 26 h 124"/>
              <a:gd name="T84" fmla="*/ 25 w 120"/>
              <a:gd name="T85" fmla="*/ 30 h 124"/>
              <a:gd name="T86" fmla="*/ 106 w 120"/>
              <a:gd name="T87" fmla="*/ 63 h 124"/>
              <a:gd name="T88" fmla="*/ 120 w 120"/>
              <a:gd name="T89" fmla="*/ 60 h 124"/>
              <a:gd name="T90" fmla="*/ 95 w 120"/>
              <a:gd name="T91" fmla="*/ 30 h 124"/>
              <a:gd name="T92" fmla="*/ 91 w 120"/>
              <a:gd name="T93" fmla="*/ 26 h 124"/>
              <a:gd name="T94" fmla="*/ 63 w 120"/>
              <a:gd name="T95" fmla="*/ 14 h 124"/>
              <a:gd name="T96" fmla="*/ 60 w 120"/>
              <a:gd name="T9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4">
                <a:moveTo>
                  <a:pt x="14" y="58"/>
                </a:moveTo>
                <a:cubicBezTo>
                  <a:pt x="15" y="58"/>
                  <a:pt x="16" y="59"/>
                  <a:pt x="16" y="60"/>
                </a:cubicBezTo>
                <a:cubicBezTo>
                  <a:pt x="16" y="62"/>
                  <a:pt x="15" y="63"/>
                  <a:pt x="14" y="63"/>
                </a:cubicBezTo>
                <a:cubicBezTo>
                  <a:pt x="3" y="63"/>
                  <a:pt x="3" y="63"/>
                  <a:pt x="3" y="63"/>
                </a:cubicBezTo>
                <a:cubicBezTo>
                  <a:pt x="1" y="63"/>
                  <a:pt x="0" y="62"/>
                  <a:pt x="0" y="60"/>
                </a:cubicBezTo>
                <a:cubicBezTo>
                  <a:pt x="0" y="59"/>
                  <a:pt x="1" y="58"/>
                  <a:pt x="3" y="58"/>
                </a:cubicBezTo>
                <a:cubicBezTo>
                  <a:pt x="14" y="58"/>
                  <a:pt x="14" y="58"/>
                  <a:pt x="14" y="58"/>
                </a:cubicBezTo>
                <a:close/>
                <a:moveTo>
                  <a:pt x="60" y="20"/>
                </a:moveTo>
                <a:cubicBezTo>
                  <a:pt x="60" y="20"/>
                  <a:pt x="60" y="20"/>
                  <a:pt x="60" y="20"/>
                </a:cubicBezTo>
                <a:cubicBezTo>
                  <a:pt x="82" y="20"/>
                  <a:pt x="100" y="38"/>
                  <a:pt x="100" y="60"/>
                </a:cubicBezTo>
                <a:cubicBezTo>
                  <a:pt x="100" y="83"/>
                  <a:pt x="82" y="101"/>
                  <a:pt x="60" y="101"/>
                </a:cubicBezTo>
                <a:cubicBezTo>
                  <a:pt x="38" y="101"/>
                  <a:pt x="20" y="83"/>
                  <a:pt x="20" y="60"/>
                </a:cubicBezTo>
                <a:cubicBezTo>
                  <a:pt x="20" y="38"/>
                  <a:pt x="38" y="20"/>
                  <a:pt x="60" y="20"/>
                </a:cubicBezTo>
                <a:close/>
                <a:moveTo>
                  <a:pt x="60" y="30"/>
                </a:moveTo>
                <a:cubicBezTo>
                  <a:pt x="60" y="30"/>
                  <a:pt x="60" y="30"/>
                  <a:pt x="60" y="30"/>
                </a:cubicBezTo>
                <a:cubicBezTo>
                  <a:pt x="43" y="30"/>
                  <a:pt x="30" y="44"/>
                  <a:pt x="30" y="60"/>
                </a:cubicBezTo>
                <a:cubicBezTo>
                  <a:pt x="30" y="77"/>
                  <a:pt x="43" y="91"/>
                  <a:pt x="60" y="91"/>
                </a:cubicBezTo>
                <a:cubicBezTo>
                  <a:pt x="77" y="91"/>
                  <a:pt x="90" y="77"/>
                  <a:pt x="90" y="60"/>
                </a:cubicBezTo>
                <a:cubicBezTo>
                  <a:pt x="90" y="44"/>
                  <a:pt x="77" y="30"/>
                  <a:pt x="60" y="30"/>
                </a:cubicBezTo>
                <a:close/>
                <a:moveTo>
                  <a:pt x="44" y="108"/>
                </a:moveTo>
                <a:cubicBezTo>
                  <a:pt x="44" y="108"/>
                  <a:pt x="44" y="108"/>
                  <a:pt x="44" y="108"/>
                </a:cubicBezTo>
                <a:cubicBezTo>
                  <a:pt x="42" y="108"/>
                  <a:pt x="41" y="107"/>
                  <a:pt x="41" y="105"/>
                </a:cubicBezTo>
                <a:cubicBezTo>
                  <a:pt x="41" y="104"/>
                  <a:pt x="42" y="102"/>
                  <a:pt x="44" y="102"/>
                </a:cubicBezTo>
                <a:cubicBezTo>
                  <a:pt x="76" y="102"/>
                  <a:pt x="76" y="102"/>
                  <a:pt x="76" y="102"/>
                </a:cubicBezTo>
                <a:cubicBezTo>
                  <a:pt x="78" y="102"/>
                  <a:pt x="79" y="104"/>
                  <a:pt x="79" y="105"/>
                </a:cubicBezTo>
                <a:cubicBezTo>
                  <a:pt x="79" y="107"/>
                  <a:pt x="78" y="108"/>
                  <a:pt x="76" y="108"/>
                </a:cubicBezTo>
                <a:cubicBezTo>
                  <a:pt x="44" y="108"/>
                  <a:pt x="44" y="108"/>
                  <a:pt x="44" y="108"/>
                </a:cubicBezTo>
                <a:close/>
                <a:moveTo>
                  <a:pt x="53" y="124"/>
                </a:moveTo>
                <a:cubicBezTo>
                  <a:pt x="53" y="124"/>
                  <a:pt x="53" y="124"/>
                  <a:pt x="53" y="124"/>
                </a:cubicBezTo>
                <a:cubicBezTo>
                  <a:pt x="51" y="124"/>
                  <a:pt x="50" y="123"/>
                  <a:pt x="50" y="121"/>
                </a:cubicBezTo>
                <a:cubicBezTo>
                  <a:pt x="50" y="119"/>
                  <a:pt x="51" y="118"/>
                  <a:pt x="53" y="118"/>
                </a:cubicBezTo>
                <a:cubicBezTo>
                  <a:pt x="67" y="118"/>
                  <a:pt x="67" y="118"/>
                  <a:pt x="67" y="118"/>
                </a:cubicBezTo>
                <a:cubicBezTo>
                  <a:pt x="69" y="118"/>
                  <a:pt x="70" y="119"/>
                  <a:pt x="70" y="121"/>
                </a:cubicBezTo>
                <a:cubicBezTo>
                  <a:pt x="70" y="123"/>
                  <a:pt x="69" y="124"/>
                  <a:pt x="67" y="124"/>
                </a:cubicBezTo>
                <a:cubicBezTo>
                  <a:pt x="53" y="124"/>
                  <a:pt x="53" y="124"/>
                  <a:pt x="53" y="124"/>
                </a:cubicBezTo>
                <a:close/>
                <a:moveTo>
                  <a:pt x="44" y="116"/>
                </a:moveTo>
                <a:cubicBezTo>
                  <a:pt x="44" y="116"/>
                  <a:pt x="44" y="116"/>
                  <a:pt x="44" y="116"/>
                </a:cubicBezTo>
                <a:cubicBezTo>
                  <a:pt x="42" y="116"/>
                  <a:pt x="41" y="115"/>
                  <a:pt x="41" y="113"/>
                </a:cubicBezTo>
                <a:cubicBezTo>
                  <a:pt x="41" y="112"/>
                  <a:pt x="42" y="110"/>
                  <a:pt x="44" y="110"/>
                </a:cubicBezTo>
                <a:cubicBezTo>
                  <a:pt x="76" y="110"/>
                  <a:pt x="76" y="110"/>
                  <a:pt x="76" y="110"/>
                </a:cubicBezTo>
                <a:cubicBezTo>
                  <a:pt x="78" y="110"/>
                  <a:pt x="79" y="112"/>
                  <a:pt x="79" y="113"/>
                </a:cubicBezTo>
                <a:cubicBezTo>
                  <a:pt x="79" y="115"/>
                  <a:pt x="78" y="116"/>
                  <a:pt x="76" y="116"/>
                </a:cubicBezTo>
                <a:cubicBezTo>
                  <a:pt x="44" y="116"/>
                  <a:pt x="44" y="116"/>
                  <a:pt x="44" y="116"/>
                </a:cubicBezTo>
                <a:close/>
                <a:moveTo>
                  <a:pt x="84" y="60"/>
                </a:moveTo>
                <a:cubicBezTo>
                  <a:pt x="84" y="60"/>
                  <a:pt x="84" y="60"/>
                  <a:pt x="84" y="60"/>
                </a:cubicBezTo>
                <a:cubicBezTo>
                  <a:pt x="83" y="59"/>
                  <a:pt x="82" y="58"/>
                  <a:pt x="80" y="57"/>
                </a:cubicBezTo>
                <a:cubicBezTo>
                  <a:pt x="79" y="57"/>
                  <a:pt x="78" y="56"/>
                  <a:pt x="78" y="56"/>
                </a:cubicBezTo>
                <a:cubicBezTo>
                  <a:pt x="77" y="56"/>
                  <a:pt x="76" y="56"/>
                  <a:pt x="75" y="56"/>
                </a:cubicBezTo>
                <a:cubicBezTo>
                  <a:pt x="72" y="56"/>
                  <a:pt x="70" y="57"/>
                  <a:pt x="67" y="58"/>
                </a:cubicBezTo>
                <a:cubicBezTo>
                  <a:pt x="67" y="58"/>
                  <a:pt x="66" y="57"/>
                  <a:pt x="65" y="57"/>
                </a:cubicBezTo>
                <a:cubicBezTo>
                  <a:pt x="64" y="57"/>
                  <a:pt x="64" y="56"/>
                  <a:pt x="63" y="56"/>
                </a:cubicBezTo>
                <a:cubicBezTo>
                  <a:pt x="62" y="56"/>
                  <a:pt x="61" y="56"/>
                  <a:pt x="60" y="56"/>
                </a:cubicBezTo>
                <a:cubicBezTo>
                  <a:pt x="59" y="56"/>
                  <a:pt x="58" y="56"/>
                  <a:pt x="57" y="56"/>
                </a:cubicBezTo>
                <a:cubicBezTo>
                  <a:pt x="56" y="56"/>
                  <a:pt x="56" y="57"/>
                  <a:pt x="55" y="57"/>
                </a:cubicBezTo>
                <a:cubicBezTo>
                  <a:pt x="54" y="57"/>
                  <a:pt x="53" y="58"/>
                  <a:pt x="52" y="58"/>
                </a:cubicBezTo>
                <a:cubicBezTo>
                  <a:pt x="52" y="58"/>
                  <a:pt x="51" y="57"/>
                  <a:pt x="50" y="57"/>
                </a:cubicBezTo>
                <a:cubicBezTo>
                  <a:pt x="49" y="57"/>
                  <a:pt x="49" y="56"/>
                  <a:pt x="48" y="56"/>
                </a:cubicBezTo>
                <a:cubicBezTo>
                  <a:pt x="47" y="56"/>
                  <a:pt x="46" y="56"/>
                  <a:pt x="45" y="56"/>
                </a:cubicBezTo>
                <a:cubicBezTo>
                  <a:pt x="42" y="56"/>
                  <a:pt x="40" y="57"/>
                  <a:pt x="37" y="58"/>
                </a:cubicBezTo>
                <a:cubicBezTo>
                  <a:pt x="37" y="59"/>
                  <a:pt x="36" y="59"/>
                  <a:pt x="35" y="60"/>
                </a:cubicBezTo>
                <a:cubicBezTo>
                  <a:pt x="34" y="61"/>
                  <a:pt x="34" y="63"/>
                  <a:pt x="35" y="64"/>
                </a:cubicBezTo>
                <a:cubicBezTo>
                  <a:pt x="37" y="65"/>
                  <a:pt x="38" y="65"/>
                  <a:pt x="40" y="64"/>
                </a:cubicBezTo>
                <a:cubicBezTo>
                  <a:pt x="41" y="63"/>
                  <a:pt x="43" y="62"/>
                  <a:pt x="45" y="62"/>
                </a:cubicBezTo>
                <a:cubicBezTo>
                  <a:pt x="46" y="62"/>
                  <a:pt x="46" y="62"/>
                  <a:pt x="47" y="62"/>
                </a:cubicBezTo>
                <a:cubicBezTo>
                  <a:pt x="47" y="62"/>
                  <a:pt x="47" y="62"/>
                  <a:pt x="48" y="62"/>
                </a:cubicBezTo>
                <a:cubicBezTo>
                  <a:pt x="49" y="63"/>
                  <a:pt x="50" y="63"/>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5" y="64"/>
                  <a:pt x="55" y="64"/>
                  <a:pt x="55" y="64"/>
                </a:cubicBezTo>
                <a:cubicBezTo>
                  <a:pt x="55" y="64"/>
                  <a:pt x="55" y="64"/>
                  <a:pt x="55" y="64"/>
                </a:cubicBezTo>
                <a:cubicBezTo>
                  <a:pt x="55" y="64"/>
                  <a:pt x="55" y="64"/>
                  <a:pt x="55" y="64"/>
                </a:cubicBezTo>
                <a:cubicBezTo>
                  <a:pt x="55" y="64"/>
                  <a:pt x="55" y="64"/>
                  <a:pt x="55" y="64"/>
                </a:cubicBezTo>
                <a:cubicBezTo>
                  <a:pt x="55" y="64"/>
                  <a:pt x="55" y="64"/>
                  <a:pt x="55" y="64"/>
                </a:cubicBezTo>
                <a:cubicBezTo>
                  <a:pt x="55" y="63"/>
                  <a:pt x="56" y="63"/>
                  <a:pt x="57" y="62"/>
                </a:cubicBezTo>
                <a:cubicBezTo>
                  <a:pt x="57" y="62"/>
                  <a:pt x="58" y="62"/>
                  <a:pt x="58" y="62"/>
                </a:cubicBezTo>
                <a:cubicBezTo>
                  <a:pt x="59" y="62"/>
                  <a:pt x="59" y="62"/>
                  <a:pt x="60" y="62"/>
                </a:cubicBezTo>
                <a:cubicBezTo>
                  <a:pt x="61" y="62"/>
                  <a:pt x="61" y="62"/>
                  <a:pt x="61" y="62"/>
                </a:cubicBezTo>
                <a:cubicBezTo>
                  <a:pt x="62" y="62"/>
                  <a:pt x="62" y="62"/>
                  <a:pt x="63" y="62"/>
                </a:cubicBezTo>
                <a:cubicBezTo>
                  <a:pt x="63" y="63"/>
                  <a:pt x="64" y="63"/>
                  <a:pt x="64" y="63"/>
                </a:cubicBezTo>
                <a:cubicBezTo>
                  <a:pt x="65" y="63"/>
                  <a:pt x="65" y="64"/>
                  <a:pt x="65" y="64"/>
                </a:cubicBezTo>
                <a:cubicBezTo>
                  <a:pt x="65" y="64"/>
                  <a:pt x="65" y="64"/>
                  <a:pt x="65" y="64"/>
                </a:cubicBezTo>
                <a:cubicBezTo>
                  <a:pt x="65" y="64"/>
                  <a:pt x="65" y="64"/>
                  <a:pt x="65" y="64"/>
                </a:cubicBezTo>
                <a:cubicBezTo>
                  <a:pt x="66" y="65"/>
                  <a:pt x="68" y="65"/>
                  <a:pt x="69" y="64"/>
                </a:cubicBezTo>
                <a:cubicBezTo>
                  <a:pt x="71" y="63"/>
                  <a:pt x="73" y="62"/>
                  <a:pt x="75" y="62"/>
                </a:cubicBezTo>
                <a:cubicBezTo>
                  <a:pt x="76" y="62"/>
                  <a:pt x="76" y="62"/>
                  <a:pt x="76" y="62"/>
                </a:cubicBezTo>
                <a:cubicBezTo>
                  <a:pt x="77" y="62"/>
                  <a:pt x="77" y="62"/>
                  <a:pt x="78" y="62"/>
                </a:cubicBezTo>
                <a:cubicBezTo>
                  <a:pt x="79" y="63"/>
                  <a:pt x="80" y="63"/>
                  <a:pt x="80" y="64"/>
                </a:cubicBezTo>
                <a:cubicBezTo>
                  <a:pt x="82" y="65"/>
                  <a:pt x="83" y="65"/>
                  <a:pt x="84" y="64"/>
                </a:cubicBezTo>
                <a:cubicBezTo>
                  <a:pt x="86" y="63"/>
                  <a:pt x="86" y="61"/>
                  <a:pt x="84" y="60"/>
                </a:cubicBezTo>
                <a:close/>
                <a:moveTo>
                  <a:pt x="29" y="26"/>
                </a:moveTo>
                <a:cubicBezTo>
                  <a:pt x="29" y="26"/>
                  <a:pt x="29" y="26"/>
                  <a:pt x="29" y="26"/>
                </a:cubicBezTo>
                <a:cubicBezTo>
                  <a:pt x="22" y="18"/>
                  <a:pt x="22" y="18"/>
                  <a:pt x="22" y="18"/>
                </a:cubicBezTo>
                <a:cubicBezTo>
                  <a:pt x="21" y="17"/>
                  <a:pt x="19" y="17"/>
                  <a:pt x="17" y="18"/>
                </a:cubicBezTo>
                <a:cubicBezTo>
                  <a:pt x="16" y="19"/>
                  <a:pt x="16" y="21"/>
                  <a:pt x="17" y="22"/>
                </a:cubicBezTo>
                <a:cubicBezTo>
                  <a:pt x="25" y="30"/>
                  <a:pt x="25" y="30"/>
                  <a:pt x="25" y="30"/>
                </a:cubicBezTo>
                <a:cubicBezTo>
                  <a:pt x="26" y="31"/>
                  <a:pt x="28" y="31"/>
                  <a:pt x="29" y="30"/>
                </a:cubicBezTo>
                <a:cubicBezTo>
                  <a:pt x="30" y="29"/>
                  <a:pt x="30" y="27"/>
                  <a:pt x="29" y="26"/>
                </a:cubicBezTo>
                <a:close/>
                <a:moveTo>
                  <a:pt x="106" y="63"/>
                </a:moveTo>
                <a:cubicBezTo>
                  <a:pt x="106" y="63"/>
                  <a:pt x="106" y="63"/>
                  <a:pt x="106" y="63"/>
                </a:cubicBezTo>
                <a:cubicBezTo>
                  <a:pt x="105" y="63"/>
                  <a:pt x="103" y="62"/>
                  <a:pt x="103" y="60"/>
                </a:cubicBezTo>
                <a:cubicBezTo>
                  <a:pt x="103" y="59"/>
                  <a:pt x="105" y="58"/>
                  <a:pt x="106" y="58"/>
                </a:cubicBezTo>
                <a:cubicBezTo>
                  <a:pt x="117" y="58"/>
                  <a:pt x="117" y="58"/>
                  <a:pt x="117" y="58"/>
                </a:cubicBezTo>
                <a:cubicBezTo>
                  <a:pt x="119" y="58"/>
                  <a:pt x="120" y="59"/>
                  <a:pt x="120" y="60"/>
                </a:cubicBezTo>
                <a:cubicBezTo>
                  <a:pt x="120" y="62"/>
                  <a:pt x="119" y="63"/>
                  <a:pt x="117" y="63"/>
                </a:cubicBezTo>
                <a:cubicBezTo>
                  <a:pt x="106" y="63"/>
                  <a:pt x="106" y="63"/>
                  <a:pt x="106" y="63"/>
                </a:cubicBezTo>
                <a:close/>
                <a:moveTo>
                  <a:pt x="95" y="30"/>
                </a:moveTo>
                <a:cubicBezTo>
                  <a:pt x="95" y="30"/>
                  <a:pt x="95" y="30"/>
                  <a:pt x="95" y="30"/>
                </a:cubicBezTo>
                <a:cubicBezTo>
                  <a:pt x="102" y="22"/>
                  <a:pt x="102" y="22"/>
                  <a:pt x="102" y="22"/>
                </a:cubicBezTo>
                <a:cubicBezTo>
                  <a:pt x="104" y="21"/>
                  <a:pt x="104" y="19"/>
                  <a:pt x="102" y="18"/>
                </a:cubicBezTo>
                <a:cubicBezTo>
                  <a:pt x="101" y="17"/>
                  <a:pt x="99" y="17"/>
                  <a:pt x="98" y="18"/>
                </a:cubicBezTo>
                <a:cubicBezTo>
                  <a:pt x="91" y="26"/>
                  <a:pt x="91" y="26"/>
                  <a:pt x="91" y="26"/>
                </a:cubicBezTo>
                <a:cubicBezTo>
                  <a:pt x="90" y="27"/>
                  <a:pt x="90" y="29"/>
                  <a:pt x="91" y="30"/>
                </a:cubicBezTo>
                <a:cubicBezTo>
                  <a:pt x="92" y="31"/>
                  <a:pt x="94" y="31"/>
                  <a:pt x="95" y="30"/>
                </a:cubicBezTo>
                <a:close/>
                <a:moveTo>
                  <a:pt x="63" y="14"/>
                </a:moveTo>
                <a:cubicBezTo>
                  <a:pt x="63" y="14"/>
                  <a:pt x="63" y="14"/>
                  <a:pt x="63" y="14"/>
                </a:cubicBezTo>
                <a:cubicBezTo>
                  <a:pt x="63" y="16"/>
                  <a:pt x="62" y="17"/>
                  <a:pt x="60" y="17"/>
                </a:cubicBezTo>
                <a:cubicBezTo>
                  <a:pt x="58" y="17"/>
                  <a:pt x="57" y="16"/>
                  <a:pt x="57" y="14"/>
                </a:cubicBezTo>
                <a:cubicBezTo>
                  <a:pt x="57" y="3"/>
                  <a:pt x="57" y="3"/>
                  <a:pt x="57" y="3"/>
                </a:cubicBezTo>
                <a:cubicBezTo>
                  <a:pt x="57" y="2"/>
                  <a:pt x="58" y="0"/>
                  <a:pt x="60" y="0"/>
                </a:cubicBezTo>
                <a:cubicBezTo>
                  <a:pt x="62" y="0"/>
                  <a:pt x="63" y="2"/>
                  <a:pt x="63" y="3"/>
                </a:cubicBezTo>
                <a:cubicBezTo>
                  <a:pt x="63" y="14"/>
                  <a:pt x="63" y="14"/>
                  <a:pt x="63" y="14"/>
                </a:cubicBezTo>
                <a:close/>
              </a:path>
            </a:pathLst>
          </a:custGeom>
          <a:solidFill>
            <a:schemeClr val="bg1"/>
          </a:solidFill>
          <a:ln>
            <a:noFill/>
          </a:ln>
        </p:spPr>
        <p:txBody>
          <a:bodyPr/>
          <a:lstStyle/>
          <a:p>
            <a:endParaRPr lang="zh-CN" altLang="en-US" sz="1400" b="1" i="1" dirty="0">
              <a:solidFill>
                <a:schemeClr val="bg1">
                  <a:lumMod val="50000"/>
                </a:schemeClr>
              </a:solidFill>
            </a:endParaRPr>
          </a:p>
        </p:txBody>
      </p:sp>
      <p:sp>
        <p:nvSpPr>
          <p:cNvPr id="51" name="Freeform 21"/>
          <p:cNvSpPr>
            <a:spLocks noEditPoints="1"/>
          </p:cNvSpPr>
          <p:nvPr/>
        </p:nvSpPr>
        <p:spPr bwMode="auto">
          <a:xfrm>
            <a:off x="5797845" y="2885640"/>
            <a:ext cx="168275" cy="212856"/>
          </a:xfrm>
          <a:custGeom>
            <a:avLst/>
            <a:gdLst>
              <a:gd name="T0" fmla="*/ 4 w 81"/>
              <a:gd name="T1" fmla="*/ 0 h 103"/>
              <a:gd name="T2" fmla="*/ 77 w 81"/>
              <a:gd name="T3" fmla="*/ 8 h 103"/>
              <a:gd name="T4" fmla="*/ 66 w 81"/>
              <a:gd name="T5" fmla="*/ 38 h 103"/>
              <a:gd name="T6" fmla="*/ 67 w 81"/>
              <a:gd name="T7" fmla="*/ 67 h 103"/>
              <a:gd name="T8" fmla="*/ 81 w 81"/>
              <a:gd name="T9" fmla="*/ 99 h 103"/>
              <a:gd name="T10" fmla="*/ 0 w 81"/>
              <a:gd name="T11" fmla="*/ 99 h 103"/>
              <a:gd name="T12" fmla="*/ 15 w 81"/>
              <a:gd name="T13" fmla="*/ 67 h 103"/>
              <a:gd name="T14" fmla="*/ 15 w 81"/>
              <a:gd name="T15" fmla="*/ 38 h 103"/>
              <a:gd name="T16" fmla="*/ 4 w 81"/>
              <a:gd name="T17" fmla="*/ 8 h 103"/>
              <a:gd name="T18" fmla="*/ 55 w 81"/>
              <a:gd name="T19" fmla="*/ 77 h 103"/>
              <a:gd name="T20" fmla="*/ 13 w 81"/>
              <a:gd name="T21" fmla="*/ 95 h 103"/>
              <a:gd name="T22" fmla="*/ 14 w 81"/>
              <a:gd name="T23" fmla="*/ 82 h 103"/>
              <a:gd name="T24" fmla="*/ 58 w 81"/>
              <a:gd name="T25" fmla="*/ 73 h 103"/>
              <a:gd name="T26" fmla="*/ 62 w 81"/>
              <a:gd name="T27" fmla="*/ 69 h 103"/>
              <a:gd name="T28" fmla="*/ 44 w 81"/>
              <a:gd name="T29" fmla="*/ 55 h 103"/>
              <a:gd name="T30" fmla="*/ 43 w 81"/>
              <a:gd name="T31" fmla="*/ 54 h 103"/>
              <a:gd name="T32" fmla="*/ 43 w 81"/>
              <a:gd name="T33" fmla="*/ 54 h 103"/>
              <a:gd name="T34" fmla="*/ 42 w 81"/>
              <a:gd name="T35" fmla="*/ 53 h 103"/>
              <a:gd name="T36" fmla="*/ 42 w 81"/>
              <a:gd name="T37" fmla="*/ 52 h 103"/>
              <a:gd name="T38" fmla="*/ 42 w 81"/>
              <a:gd name="T39" fmla="*/ 52 h 103"/>
              <a:gd name="T40" fmla="*/ 43 w 81"/>
              <a:gd name="T41" fmla="*/ 51 h 103"/>
              <a:gd name="T42" fmla="*/ 43 w 81"/>
              <a:gd name="T43" fmla="*/ 51 h 103"/>
              <a:gd name="T44" fmla="*/ 43 w 81"/>
              <a:gd name="T45" fmla="*/ 51 h 103"/>
              <a:gd name="T46" fmla="*/ 44 w 81"/>
              <a:gd name="T47" fmla="*/ 50 h 103"/>
              <a:gd name="T48" fmla="*/ 69 w 81"/>
              <a:gd name="T49" fmla="*/ 8 h 103"/>
              <a:gd name="T50" fmla="*/ 19 w 81"/>
              <a:gd name="T51" fmla="*/ 35 h 103"/>
              <a:gd name="T52" fmla="*/ 38 w 81"/>
              <a:gd name="T53" fmla="*/ 50 h 103"/>
              <a:gd name="T54" fmla="*/ 39 w 81"/>
              <a:gd name="T55" fmla="*/ 51 h 103"/>
              <a:gd name="T56" fmla="*/ 39 w 81"/>
              <a:gd name="T57" fmla="*/ 51 h 103"/>
              <a:gd name="T58" fmla="*/ 39 w 81"/>
              <a:gd name="T59" fmla="*/ 52 h 103"/>
              <a:gd name="T60" fmla="*/ 39 w 81"/>
              <a:gd name="T61" fmla="*/ 52 h 103"/>
              <a:gd name="T62" fmla="*/ 39 w 81"/>
              <a:gd name="T63" fmla="*/ 53 h 103"/>
              <a:gd name="T64" fmla="*/ 39 w 81"/>
              <a:gd name="T65" fmla="*/ 53 h 103"/>
              <a:gd name="T66" fmla="*/ 39 w 81"/>
              <a:gd name="T67" fmla="*/ 54 h 103"/>
              <a:gd name="T68" fmla="*/ 38 w 81"/>
              <a:gd name="T69" fmla="*/ 54 h 103"/>
              <a:gd name="T70" fmla="*/ 38 w 81"/>
              <a:gd name="T71" fmla="*/ 55 h 103"/>
              <a:gd name="T72" fmla="*/ 14 w 81"/>
              <a:gd name="T73" fmla="*/ 82 h 103"/>
              <a:gd name="T74" fmla="*/ 28 w 81"/>
              <a:gd name="T75" fmla="*/ 40 h 103"/>
              <a:gd name="T76" fmla="*/ 39 w 81"/>
              <a:gd name="T77" fmla="*/ 46 h 103"/>
              <a:gd name="T78" fmla="*/ 40 w 81"/>
              <a:gd name="T79" fmla="*/ 47 h 103"/>
              <a:gd name="T80" fmla="*/ 42 w 81"/>
              <a:gd name="T81" fmla="*/ 47 h 103"/>
              <a:gd name="T82" fmla="*/ 43 w 81"/>
              <a:gd name="T83" fmla="*/ 46 h 103"/>
              <a:gd name="T84" fmla="*/ 61 w 81"/>
              <a:gd name="T85" fmla="*/ 28 h 103"/>
              <a:gd name="T86" fmla="*/ 51 w 81"/>
              <a:gd name="T87" fmla="*/ 36 h 103"/>
              <a:gd name="T88" fmla="*/ 41 w 81"/>
              <a:gd name="T89" fmla="*/ 42 h 103"/>
              <a:gd name="T90" fmla="*/ 40 w 81"/>
              <a:gd name="T91" fmla="*/ 42 h 103"/>
              <a:gd name="T92" fmla="*/ 24 w 81"/>
              <a:gd name="T93" fmla="*/ 26 h 103"/>
              <a:gd name="T94" fmla="*/ 41 w 81"/>
              <a:gd name="T95" fmla="*/ 42 h 103"/>
              <a:gd name="T96" fmla="*/ 41 w 81"/>
              <a:gd name="T97"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03">
                <a:moveTo>
                  <a:pt x="4" y="8"/>
                </a:moveTo>
                <a:cubicBezTo>
                  <a:pt x="2" y="8"/>
                  <a:pt x="0" y="6"/>
                  <a:pt x="0" y="4"/>
                </a:cubicBezTo>
                <a:cubicBezTo>
                  <a:pt x="0" y="2"/>
                  <a:pt x="2" y="0"/>
                  <a:pt x="4" y="0"/>
                </a:cubicBezTo>
                <a:cubicBezTo>
                  <a:pt x="77" y="0"/>
                  <a:pt x="77" y="0"/>
                  <a:pt x="77" y="0"/>
                </a:cubicBezTo>
                <a:cubicBezTo>
                  <a:pt x="79" y="0"/>
                  <a:pt x="81" y="2"/>
                  <a:pt x="81" y="4"/>
                </a:cubicBezTo>
                <a:cubicBezTo>
                  <a:pt x="81" y="6"/>
                  <a:pt x="79" y="8"/>
                  <a:pt x="77" y="8"/>
                </a:cubicBezTo>
                <a:cubicBezTo>
                  <a:pt x="74" y="8"/>
                  <a:pt x="74" y="8"/>
                  <a:pt x="74" y="8"/>
                </a:cubicBezTo>
                <a:cubicBezTo>
                  <a:pt x="73" y="21"/>
                  <a:pt x="71" y="31"/>
                  <a:pt x="67" y="38"/>
                </a:cubicBezTo>
                <a:cubicBezTo>
                  <a:pt x="66" y="38"/>
                  <a:pt x="66" y="38"/>
                  <a:pt x="66" y="38"/>
                </a:cubicBezTo>
                <a:cubicBezTo>
                  <a:pt x="62" y="45"/>
                  <a:pt x="57" y="50"/>
                  <a:pt x="51" y="52"/>
                </a:cubicBezTo>
                <a:cubicBezTo>
                  <a:pt x="57" y="55"/>
                  <a:pt x="62" y="60"/>
                  <a:pt x="66" y="67"/>
                </a:cubicBezTo>
                <a:cubicBezTo>
                  <a:pt x="67" y="67"/>
                  <a:pt x="67" y="67"/>
                  <a:pt x="67" y="67"/>
                </a:cubicBezTo>
                <a:cubicBezTo>
                  <a:pt x="70" y="74"/>
                  <a:pt x="73" y="83"/>
                  <a:pt x="74" y="95"/>
                </a:cubicBezTo>
                <a:cubicBezTo>
                  <a:pt x="77" y="95"/>
                  <a:pt x="77" y="95"/>
                  <a:pt x="77" y="95"/>
                </a:cubicBezTo>
                <a:cubicBezTo>
                  <a:pt x="79" y="95"/>
                  <a:pt x="81" y="97"/>
                  <a:pt x="81" y="99"/>
                </a:cubicBezTo>
                <a:cubicBezTo>
                  <a:pt x="81" y="101"/>
                  <a:pt x="79" y="103"/>
                  <a:pt x="77" y="103"/>
                </a:cubicBezTo>
                <a:cubicBezTo>
                  <a:pt x="4" y="103"/>
                  <a:pt x="4" y="103"/>
                  <a:pt x="4" y="103"/>
                </a:cubicBezTo>
                <a:cubicBezTo>
                  <a:pt x="2" y="103"/>
                  <a:pt x="0" y="101"/>
                  <a:pt x="0" y="99"/>
                </a:cubicBezTo>
                <a:cubicBezTo>
                  <a:pt x="0" y="97"/>
                  <a:pt x="2" y="95"/>
                  <a:pt x="4" y="95"/>
                </a:cubicBezTo>
                <a:cubicBezTo>
                  <a:pt x="8" y="95"/>
                  <a:pt x="8" y="95"/>
                  <a:pt x="8" y="95"/>
                </a:cubicBezTo>
                <a:cubicBezTo>
                  <a:pt x="8" y="83"/>
                  <a:pt x="11" y="74"/>
                  <a:pt x="15" y="67"/>
                </a:cubicBezTo>
                <a:cubicBezTo>
                  <a:pt x="15" y="67"/>
                  <a:pt x="15" y="67"/>
                  <a:pt x="15" y="67"/>
                </a:cubicBezTo>
                <a:cubicBezTo>
                  <a:pt x="19" y="60"/>
                  <a:pt x="25" y="55"/>
                  <a:pt x="31" y="52"/>
                </a:cubicBezTo>
                <a:cubicBezTo>
                  <a:pt x="25" y="50"/>
                  <a:pt x="19" y="45"/>
                  <a:pt x="15" y="38"/>
                </a:cubicBezTo>
                <a:cubicBezTo>
                  <a:pt x="15" y="38"/>
                  <a:pt x="15" y="38"/>
                  <a:pt x="15" y="38"/>
                </a:cubicBezTo>
                <a:cubicBezTo>
                  <a:pt x="11" y="31"/>
                  <a:pt x="8" y="21"/>
                  <a:pt x="8" y="8"/>
                </a:cubicBezTo>
                <a:cubicBezTo>
                  <a:pt x="4" y="8"/>
                  <a:pt x="4" y="8"/>
                  <a:pt x="4" y="8"/>
                </a:cubicBezTo>
                <a:close/>
                <a:moveTo>
                  <a:pt x="69" y="95"/>
                </a:moveTo>
                <a:cubicBezTo>
                  <a:pt x="69" y="95"/>
                  <a:pt x="69" y="95"/>
                  <a:pt x="69" y="95"/>
                </a:cubicBezTo>
                <a:cubicBezTo>
                  <a:pt x="66" y="87"/>
                  <a:pt x="61" y="81"/>
                  <a:pt x="55" y="77"/>
                </a:cubicBezTo>
                <a:cubicBezTo>
                  <a:pt x="51" y="75"/>
                  <a:pt x="46" y="74"/>
                  <a:pt x="41" y="74"/>
                </a:cubicBezTo>
                <a:cubicBezTo>
                  <a:pt x="36" y="74"/>
                  <a:pt x="31" y="75"/>
                  <a:pt x="26" y="77"/>
                </a:cubicBezTo>
                <a:cubicBezTo>
                  <a:pt x="20" y="81"/>
                  <a:pt x="15" y="87"/>
                  <a:pt x="13" y="95"/>
                </a:cubicBezTo>
                <a:cubicBezTo>
                  <a:pt x="69" y="95"/>
                  <a:pt x="69" y="95"/>
                  <a:pt x="69" y="95"/>
                </a:cubicBezTo>
                <a:close/>
                <a:moveTo>
                  <a:pt x="14" y="82"/>
                </a:moveTo>
                <a:cubicBezTo>
                  <a:pt x="14" y="82"/>
                  <a:pt x="14" y="82"/>
                  <a:pt x="14" y="82"/>
                </a:cubicBezTo>
                <a:cubicBezTo>
                  <a:pt x="17" y="78"/>
                  <a:pt x="20" y="75"/>
                  <a:pt x="24" y="73"/>
                </a:cubicBezTo>
                <a:cubicBezTo>
                  <a:pt x="29" y="70"/>
                  <a:pt x="35" y="69"/>
                  <a:pt x="41" y="69"/>
                </a:cubicBezTo>
                <a:cubicBezTo>
                  <a:pt x="47" y="69"/>
                  <a:pt x="52" y="70"/>
                  <a:pt x="58" y="73"/>
                </a:cubicBezTo>
                <a:cubicBezTo>
                  <a:pt x="61" y="75"/>
                  <a:pt x="65" y="78"/>
                  <a:pt x="67" y="82"/>
                </a:cubicBezTo>
                <a:cubicBezTo>
                  <a:pt x="66" y="77"/>
                  <a:pt x="64" y="73"/>
                  <a:pt x="62" y="70"/>
                </a:cubicBezTo>
                <a:cubicBezTo>
                  <a:pt x="62" y="69"/>
                  <a:pt x="62" y="69"/>
                  <a:pt x="62" y="69"/>
                </a:cubicBezTo>
                <a:cubicBezTo>
                  <a:pt x="58" y="61"/>
                  <a:pt x="51" y="57"/>
                  <a:pt x="44" y="55"/>
                </a:cubicBezTo>
                <a:cubicBezTo>
                  <a:pt x="44" y="55"/>
                  <a:pt x="44" y="55"/>
                  <a:pt x="44" y="55"/>
                </a:cubicBezTo>
                <a:cubicBezTo>
                  <a:pt x="44" y="55"/>
                  <a:pt x="44" y="55"/>
                  <a:pt x="44" y="55"/>
                </a:cubicBezTo>
                <a:cubicBezTo>
                  <a:pt x="43" y="54"/>
                  <a:pt x="43" y="54"/>
                  <a:pt x="43" y="54"/>
                </a:cubicBezTo>
                <a:cubicBezTo>
                  <a:pt x="43" y="54"/>
                  <a:pt x="43" y="54"/>
                  <a:pt x="43" y="54"/>
                </a:cubicBezTo>
                <a:cubicBezTo>
                  <a:pt x="43" y="54"/>
                  <a:pt x="43" y="54"/>
                  <a:pt x="43" y="54"/>
                </a:cubicBezTo>
                <a:cubicBezTo>
                  <a:pt x="43" y="54"/>
                  <a:pt x="43" y="54"/>
                  <a:pt x="43" y="54"/>
                </a:cubicBezTo>
                <a:cubicBezTo>
                  <a:pt x="43" y="54"/>
                  <a:pt x="43" y="54"/>
                  <a:pt x="43" y="54"/>
                </a:cubicBezTo>
                <a:cubicBezTo>
                  <a:pt x="43" y="54"/>
                  <a:pt x="43" y="54"/>
                  <a:pt x="43" y="54"/>
                </a:cubicBezTo>
                <a:cubicBezTo>
                  <a:pt x="43" y="54"/>
                  <a:pt x="43" y="54"/>
                  <a:pt x="43" y="53"/>
                </a:cubicBezTo>
                <a:cubicBezTo>
                  <a:pt x="42" y="53"/>
                  <a:pt x="42" y="53"/>
                  <a:pt x="42" y="53"/>
                </a:cubicBezTo>
                <a:cubicBezTo>
                  <a:pt x="42" y="53"/>
                  <a:pt x="42" y="53"/>
                  <a:pt x="42" y="53"/>
                </a:cubicBezTo>
                <a:cubicBezTo>
                  <a:pt x="42" y="53"/>
                  <a:pt x="42" y="53"/>
                  <a:pt x="42" y="53"/>
                </a:cubicBezTo>
                <a:cubicBezTo>
                  <a:pt x="42" y="53"/>
                  <a:pt x="42" y="53"/>
                  <a:pt x="42" y="53"/>
                </a:cubicBezTo>
                <a:cubicBezTo>
                  <a:pt x="42" y="52"/>
                  <a:pt x="42" y="52"/>
                  <a:pt x="42" y="52"/>
                </a:cubicBezTo>
                <a:cubicBezTo>
                  <a:pt x="42" y="52"/>
                  <a:pt x="42" y="52"/>
                  <a:pt x="42" y="52"/>
                </a:cubicBezTo>
                <a:cubicBezTo>
                  <a:pt x="42" y="52"/>
                  <a:pt x="42" y="52"/>
                  <a:pt x="42" y="52"/>
                </a:cubicBezTo>
                <a:cubicBezTo>
                  <a:pt x="42" y="52"/>
                  <a:pt x="42" y="52"/>
                  <a:pt x="42" y="52"/>
                </a:cubicBezTo>
                <a:cubicBezTo>
                  <a:pt x="42" y="52"/>
                  <a:pt x="42" y="52"/>
                  <a:pt x="42" y="52"/>
                </a:cubicBezTo>
                <a:cubicBezTo>
                  <a:pt x="42" y="52"/>
                  <a:pt x="42" y="52"/>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0"/>
                  <a:pt x="43" y="50"/>
                  <a:pt x="44" y="50"/>
                </a:cubicBezTo>
                <a:cubicBezTo>
                  <a:pt x="44" y="50"/>
                  <a:pt x="44" y="50"/>
                  <a:pt x="44" y="50"/>
                </a:cubicBezTo>
                <a:cubicBezTo>
                  <a:pt x="44" y="50"/>
                  <a:pt x="44" y="50"/>
                  <a:pt x="44" y="50"/>
                </a:cubicBezTo>
                <a:cubicBezTo>
                  <a:pt x="51" y="48"/>
                  <a:pt x="58" y="44"/>
                  <a:pt x="62" y="35"/>
                </a:cubicBezTo>
                <a:cubicBezTo>
                  <a:pt x="62" y="35"/>
                  <a:pt x="62" y="35"/>
                  <a:pt x="62" y="35"/>
                </a:cubicBezTo>
                <a:cubicBezTo>
                  <a:pt x="66" y="29"/>
                  <a:pt x="69" y="20"/>
                  <a:pt x="69" y="8"/>
                </a:cubicBezTo>
                <a:cubicBezTo>
                  <a:pt x="12" y="8"/>
                  <a:pt x="12" y="8"/>
                  <a:pt x="12" y="8"/>
                </a:cubicBezTo>
                <a:cubicBezTo>
                  <a:pt x="13" y="20"/>
                  <a:pt x="15" y="29"/>
                  <a:pt x="19" y="35"/>
                </a:cubicBezTo>
                <a:cubicBezTo>
                  <a:pt x="19" y="35"/>
                  <a:pt x="19" y="35"/>
                  <a:pt x="19" y="35"/>
                </a:cubicBezTo>
                <a:cubicBezTo>
                  <a:pt x="24" y="44"/>
                  <a:pt x="31" y="48"/>
                  <a:pt x="38" y="50"/>
                </a:cubicBezTo>
                <a:cubicBezTo>
                  <a:pt x="38" y="50"/>
                  <a:pt x="38" y="50"/>
                  <a:pt x="38" y="50"/>
                </a:cubicBezTo>
                <a:cubicBezTo>
                  <a:pt x="38" y="50"/>
                  <a:pt x="38" y="50"/>
                  <a:pt x="38" y="50"/>
                </a:cubicBezTo>
                <a:cubicBezTo>
                  <a:pt x="38" y="50"/>
                  <a:pt x="38" y="50"/>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2"/>
                  <a:pt x="39" y="52"/>
                  <a:pt x="39" y="52"/>
                </a:cubicBezTo>
                <a:cubicBezTo>
                  <a:pt x="39" y="52"/>
                  <a:pt x="39" y="52"/>
                  <a:pt x="39" y="52"/>
                </a:cubicBezTo>
                <a:cubicBezTo>
                  <a:pt x="39" y="52"/>
                  <a:pt x="39" y="52"/>
                  <a:pt x="39" y="52"/>
                </a:cubicBezTo>
                <a:cubicBezTo>
                  <a:pt x="39" y="52"/>
                  <a:pt x="39" y="52"/>
                  <a:pt x="39" y="52"/>
                </a:cubicBezTo>
                <a:cubicBezTo>
                  <a:pt x="39" y="52"/>
                  <a:pt x="39" y="52"/>
                  <a:pt x="39" y="52"/>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54"/>
                  <a:pt x="39" y="54"/>
                  <a:pt x="39" y="54"/>
                </a:cubicBezTo>
                <a:cubicBezTo>
                  <a:pt x="39" y="54"/>
                  <a:pt x="39" y="54"/>
                  <a:pt x="39" y="54"/>
                </a:cubicBezTo>
                <a:cubicBezTo>
                  <a:pt x="39" y="54"/>
                  <a:pt x="39" y="54"/>
                  <a:pt x="39" y="54"/>
                </a:cubicBezTo>
                <a:cubicBezTo>
                  <a:pt x="39" y="54"/>
                  <a:pt x="39" y="54"/>
                  <a:pt x="39" y="54"/>
                </a:cubicBezTo>
                <a:cubicBezTo>
                  <a:pt x="38" y="54"/>
                  <a:pt x="38" y="54"/>
                  <a:pt x="38" y="54"/>
                </a:cubicBezTo>
                <a:cubicBezTo>
                  <a:pt x="38" y="54"/>
                  <a:pt x="38" y="54"/>
                  <a:pt x="38" y="54"/>
                </a:cubicBezTo>
                <a:cubicBezTo>
                  <a:pt x="38" y="54"/>
                  <a:pt x="38" y="54"/>
                  <a:pt x="38" y="55"/>
                </a:cubicBezTo>
                <a:cubicBezTo>
                  <a:pt x="38" y="55"/>
                  <a:pt x="38" y="55"/>
                  <a:pt x="38" y="55"/>
                </a:cubicBezTo>
                <a:cubicBezTo>
                  <a:pt x="38" y="55"/>
                  <a:pt x="38" y="55"/>
                  <a:pt x="38" y="55"/>
                </a:cubicBezTo>
                <a:cubicBezTo>
                  <a:pt x="31" y="57"/>
                  <a:pt x="24" y="61"/>
                  <a:pt x="19" y="69"/>
                </a:cubicBezTo>
                <a:cubicBezTo>
                  <a:pt x="19" y="70"/>
                  <a:pt x="19" y="70"/>
                  <a:pt x="19" y="70"/>
                </a:cubicBezTo>
                <a:cubicBezTo>
                  <a:pt x="17" y="73"/>
                  <a:pt x="16" y="77"/>
                  <a:pt x="14" y="82"/>
                </a:cubicBezTo>
                <a:close/>
                <a:moveTo>
                  <a:pt x="20" y="28"/>
                </a:moveTo>
                <a:cubicBezTo>
                  <a:pt x="20" y="28"/>
                  <a:pt x="20" y="28"/>
                  <a:pt x="20" y="28"/>
                </a:cubicBezTo>
                <a:cubicBezTo>
                  <a:pt x="22" y="33"/>
                  <a:pt x="24" y="37"/>
                  <a:pt x="28" y="40"/>
                </a:cubicBezTo>
                <a:cubicBezTo>
                  <a:pt x="31" y="43"/>
                  <a:pt x="34" y="45"/>
                  <a:pt x="39" y="46"/>
                </a:cubicBezTo>
                <a:cubicBezTo>
                  <a:pt x="39" y="46"/>
                  <a:pt x="39" y="46"/>
                  <a:pt x="39" y="46"/>
                </a:cubicBezTo>
                <a:cubicBezTo>
                  <a:pt x="39" y="46"/>
                  <a:pt x="39" y="46"/>
                  <a:pt x="39" y="46"/>
                </a:cubicBezTo>
                <a:cubicBezTo>
                  <a:pt x="40" y="47"/>
                  <a:pt x="40" y="47"/>
                  <a:pt x="40" y="47"/>
                </a:cubicBezTo>
                <a:cubicBezTo>
                  <a:pt x="40" y="47"/>
                  <a:pt x="40" y="47"/>
                  <a:pt x="40" y="47"/>
                </a:cubicBezTo>
                <a:cubicBezTo>
                  <a:pt x="40" y="47"/>
                  <a:pt x="40" y="47"/>
                  <a:pt x="40" y="47"/>
                </a:cubicBezTo>
                <a:cubicBezTo>
                  <a:pt x="40" y="47"/>
                  <a:pt x="40" y="47"/>
                  <a:pt x="40" y="47"/>
                </a:cubicBezTo>
                <a:cubicBezTo>
                  <a:pt x="41" y="47"/>
                  <a:pt x="41" y="47"/>
                  <a:pt x="42" y="47"/>
                </a:cubicBezTo>
                <a:cubicBezTo>
                  <a:pt x="42" y="47"/>
                  <a:pt x="42" y="47"/>
                  <a:pt x="42" y="47"/>
                </a:cubicBezTo>
                <a:cubicBezTo>
                  <a:pt x="43" y="46"/>
                  <a:pt x="43" y="46"/>
                  <a:pt x="43" y="46"/>
                </a:cubicBezTo>
                <a:cubicBezTo>
                  <a:pt x="43" y="46"/>
                  <a:pt x="43" y="46"/>
                  <a:pt x="43" y="46"/>
                </a:cubicBezTo>
                <a:cubicBezTo>
                  <a:pt x="43" y="46"/>
                  <a:pt x="43" y="46"/>
                  <a:pt x="43" y="46"/>
                </a:cubicBezTo>
                <a:cubicBezTo>
                  <a:pt x="47" y="45"/>
                  <a:pt x="51" y="43"/>
                  <a:pt x="54" y="40"/>
                </a:cubicBezTo>
                <a:cubicBezTo>
                  <a:pt x="54" y="40"/>
                  <a:pt x="54" y="40"/>
                  <a:pt x="54" y="40"/>
                </a:cubicBezTo>
                <a:cubicBezTo>
                  <a:pt x="57" y="37"/>
                  <a:pt x="60" y="33"/>
                  <a:pt x="61" y="28"/>
                </a:cubicBezTo>
                <a:cubicBezTo>
                  <a:pt x="62" y="27"/>
                  <a:pt x="61" y="26"/>
                  <a:pt x="60" y="25"/>
                </a:cubicBezTo>
                <a:cubicBezTo>
                  <a:pt x="59" y="25"/>
                  <a:pt x="58" y="25"/>
                  <a:pt x="57" y="26"/>
                </a:cubicBezTo>
                <a:cubicBezTo>
                  <a:pt x="56" y="30"/>
                  <a:pt x="54" y="34"/>
                  <a:pt x="51" y="36"/>
                </a:cubicBezTo>
                <a:cubicBezTo>
                  <a:pt x="48" y="39"/>
                  <a:pt x="45" y="41"/>
                  <a:pt x="41" y="42"/>
                </a:cubicBezTo>
                <a:cubicBezTo>
                  <a:pt x="41" y="42"/>
                  <a:pt x="41" y="42"/>
                  <a:pt x="41" y="42"/>
                </a:cubicBezTo>
                <a:cubicBezTo>
                  <a:pt x="41" y="42"/>
                  <a:pt x="41" y="42"/>
                  <a:pt x="41" y="42"/>
                </a:cubicBezTo>
                <a:cubicBezTo>
                  <a:pt x="41" y="42"/>
                  <a:pt x="41" y="42"/>
                  <a:pt x="41" y="42"/>
                </a:cubicBezTo>
                <a:cubicBezTo>
                  <a:pt x="41" y="42"/>
                  <a:pt x="41" y="42"/>
                  <a:pt x="41" y="42"/>
                </a:cubicBezTo>
                <a:cubicBezTo>
                  <a:pt x="40" y="42"/>
                  <a:pt x="40" y="42"/>
                  <a:pt x="40" y="42"/>
                </a:cubicBezTo>
                <a:cubicBezTo>
                  <a:pt x="40" y="42"/>
                  <a:pt x="40" y="42"/>
                  <a:pt x="40" y="42"/>
                </a:cubicBezTo>
                <a:cubicBezTo>
                  <a:pt x="36" y="41"/>
                  <a:pt x="33" y="39"/>
                  <a:pt x="31" y="36"/>
                </a:cubicBezTo>
                <a:cubicBezTo>
                  <a:pt x="28" y="34"/>
                  <a:pt x="26" y="30"/>
                  <a:pt x="24" y="26"/>
                </a:cubicBezTo>
                <a:cubicBezTo>
                  <a:pt x="24" y="25"/>
                  <a:pt x="23" y="25"/>
                  <a:pt x="21" y="25"/>
                </a:cubicBezTo>
                <a:cubicBezTo>
                  <a:pt x="20" y="26"/>
                  <a:pt x="20" y="27"/>
                  <a:pt x="20" y="28"/>
                </a:cubicBezTo>
                <a:close/>
                <a:moveTo>
                  <a:pt x="41" y="42"/>
                </a:moveTo>
                <a:cubicBezTo>
                  <a:pt x="41" y="42"/>
                  <a:pt x="41" y="42"/>
                  <a:pt x="41" y="42"/>
                </a:cubicBezTo>
                <a:cubicBezTo>
                  <a:pt x="41" y="42"/>
                  <a:pt x="41" y="42"/>
                  <a:pt x="41" y="42"/>
                </a:cubicBezTo>
                <a:cubicBezTo>
                  <a:pt x="41" y="42"/>
                  <a:pt x="41" y="42"/>
                  <a:pt x="41" y="42"/>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52" name="Freeform 22"/>
          <p:cNvSpPr>
            <a:spLocks noEditPoints="1"/>
          </p:cNvSpPr>
          <p:nvPr/>
        </p:nvSpPr>
        <p:spPr bwMode="auto">
          <a:xfrm>
            <a:off x="2880019" y="2085046"/>
            <a:ext cx="228600" cy="231918"/>
          </a:xfrm>
          <a:custGeom>
            <a:avLst/>
            <a:gdLst>
              <a:gd name="T0" fmla="*/ 59 w 109"/>
              <a:gd name="T1" fmla="*/ 56 h 112"/>
              <a:gd name="T2" fmla="*/ 55 w 109"/>
              <a:gd name="T3" fmla="*/ 21 h 112"/>
              <a:gd name="T4" fmla="*/ 51 w 109"/>
              <a:gd name="T5" fmla="*/ 60 h 112"/>
              <a:gd name="T6" fmla="*/ 77 w 109"/>
              <a:gd name="T7" fmla="*/ 64 h 112"/>
              <a:gd name="T8" fmla="*/ 77 w 109"/>
              <a:gd name="T9" fmla="*/ 56 h 112"/>
              <a:gd name="T10" fmla="*/ 91 w 109"/>
              <a:gd name="T11" fmla="*/ 24 h 112"/>
              <a:gd name="T12" fmla="*/ 18 w 109"/>
              <a:gd name="T13" fmla="*/ 24 h 112"/>
              <a:gd name="T14" fmla="*/ 3 w 109"/>
              <a:gd name="T15" fmla="*/ 60 h 112"/>
              <a:gd name="T16" fmla="*/ 18 w 109"/>
              <a:gd name="T17" fmla="*/ 97 h 112"/>
              <a:gd name="T18" fmla="*/ 91 w 109"/>
              <a:gd name="T19" fmla="*/ 97 h 112"/>
              <a:gd name="T20" fmla="*/ 91 w 109"/>
              <a:gd name="T21" fmla="*/ 97 h 112"/>
              <a:gd name="T22" fmla="*/ 91 w 109"/>
              <a:gd name="T23" fmla="*/ 24 h 112"/>
              <a:gd name="T24" fmla="*/ 85 w 109"/>
              <a:gd name="T25" fmla="*/ 91 h 112"/>
              <a:gd name="T26" fmla="*/ 55 w 109"/>
              <a:gd name="T27" fmla="*/ 104 h 112"/>
              <a:gd name="T28" fmla="*/ 24 w 109"/>
              <a:gd name="T29" fmla="*/ 91 h 112"/>
              <a:gd name="T30" fmla="*/ 24 w 109"/>
              <a:gd name="T31" fmla="*/ 30 h 112"/>
              <a:gd name="T32" fmla="*/ 55 w 109"/>
              <a:gd name="T33" fmla="*/ 17 h 112"/>
              <a:gd name="T34" fmla="*/ 86 w 109"/>
              <a:gd name="T35" fmla="*/ 30 h 112"/>
              <a:gd name="T36" fmla="*/ 85 w 109"/>
              <a:gd name="T37" fmla="*/ 91 h 112"/>
              <a:gd name="T38" fmla="*/ 108 w 109"/>
              <a:gd name="T39" fmla="*/ 24 h 112"/>
              <a:gd name="T40" fmla="*/ 100 w 109"/>
              <a:gd name="T41" fmla="*/ 15 h 112"/>
              <a:gd name="T42" fmla="*/ 96 w 109"/>
              <a:gd name="T43" fmla="*/ 11 h 112"/>
              <a:gd name="T44" fmla="*/ 85 w 109"/>
              <a:gd name="T45" fmla="*/ 4 h 112"/>
              <a:gd name="T46" fmla="*/ 75 w 109"/>
              <a:gd name="T47" fmla="*/ 3 h 112"/>
              <a:gd name="T48" fmla="*/ 82 w 109"/>
              <a:gd name="T49" fmla="*/ 11 h 112"/>
              <a:gd name="T50" fmla="*/ 91 w 109"/>
              <a:gd name="T51" fmla="*/ 17 h 112"/>
              <a:gd name="T52" fmla="*/ 95 w 109"/>
              <a:gd name="T53" fmla="*/ 20 h 112"/>
              <a:gd name="T54" fmla="*/ 102 w 109"/>
              <a:gd name="T55" fmla="*/ 29 h 112"/>
              <a:gd name="T56" fmla="*/ 108 w 109"/>
              <a:gd name="T57" fmla="*/ 24 h 112"/>
              <a:gd name="T58" fmla="*/ 8 w 109"/>
              <a:gd name="T59" fmla="*/ 29 h 112"/>
              <a:gd name="T60" fmla="*/ 15 w 109"/>
              <a:gd name="T61" fmla="*/ 20 h 112"/>
              <a:gd name="T62" fmla="*/ 23 w 109"/>
              <a:gd name="T63" fmla="*/ 13 h 112"/>
              <a:gd name="T64" fmla="*/ 28 w 109"/>
              <a:gd name="T65" fmla="*/ 10 h 112"/>
              <a:gd name="T66" fmla="*/ 35 w 109"/>
              <a:gd name="T67" fmla="*/ 3 h 112"/>
              <a:gd name="T68" fmla="*/ 24 w 109"/>
              <a:gd name="T69" fmla="*/ 4 h 112"/>
              <a:gd name="T70" fmla="*/ 18 w 109"/>
              <a:gd name="T71" fmla="*/ 7 h 112"/>
              <a:gd name="T72" fmla="*/ 9 w 109"/>
              <a:gd name="T73" fmla="*/ 15 h 112"/>
              <a:gd name="T74" fmla="*/ 1 w 109"/>
              <a:gd name="T75" fmla="*/ 24 h 112"/>
              <a:gd name="T76" fmla="*/ 8 w 109"/>
              <a:gd name="T7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12">
                <a:moveTo>
                  <a:pt x="77" y="56"/>
                </a:moveTo>
                <a:cubicBezTo>
                  <a:pt x="59" y="56"/>
                  <a:pt x="59" y="56"/>
                  <a:pt x="59" y="56"/>
                </a:cubicBezTo>
                <a:cubicBezTo>
                  <a:pt x="59" y="25"/>
                  <a:pt x="59" y="25"/>
                  <a:pt x="59" y="25"/>
                </a:cubicBezTo>
                <a:cubicBezTo>
                  <a:pt x="59" y="23"/>
                  <a:pt x="57" y="21"/>
                  <a:pt x="55" y="21"/>
                </a:cubicBezTo>
                <a:cubicBezTo>
                  <a:pt x="52" y="21"/>
                  <a:pt x="51" y="23"/>
                  <a:pt x="51" y="25"/>
                </a:cubicBezTo>
                <a:cubicBezTo>
                  <a:pt x="51" y="60"/>
                  <a:pt x="51" y="60"/>
                  <a:pt x="51" y="60"/>
                </a:cubicBezTo>
                <a:cubicBezTo>
                  <a:pt x="51" y="63"/>
                  <a:pt x="52" y="64"/>
                  <a:pt x="55" y="64"/>
                </a:cubicBezTo>
                <a:cubicBezTo>
                  <a:pt x="77" y="64"/>
                  <a:pt x="77" y="64"/>
                  <a:pt x="77" y="64"/>
                </a:cubicBezTo>
                <a:cubicBezTo>
                  <a:pt x="79" y="64"/>
                  <a:pt x="81" y="63"/>
                  <a:pt x="81" y="60"/>
                </a:cubicBezTo>
                <a:cubicBezTo>
                  <a:pt x="81" y="58"/>
                  <a:pt x="79" y="56"/>
                  <a:pt x="77" y="56"/>
                </a:cubicBezTo>
                <a:close/>
                <a:moveTo>
                  <a:pt x="91" y="24"/>
                </a:moveTo>
                <a:cubicBezTo>
                  <a:pt x="91" y="24"/>
                  <a:pt x="91" y="24"/>
                  <a:pt x="91" y="24"/>
                </a:cubicBezTo>
                <a:cubicBezTo>
                  <a:pt x="82" y="15"/>
                  <a:pt x="69" y="9"/>
                  <a:pt x="55" y="9"/>
                </a:cubicBezTo>
                <a:cubicBezTo>
                  <a:pt x="40" y="9"/>
                  <a:pt x="28" y="15"/>
                  <a:pt x="18" y="24"/>
                </a:cubicBezTo>
                <a:cubicBezTo>
                  <a:pt x="18" y="24"/>
                  <a:pt x="18" y="24"/>
                  <a:pt x="18" y="24"/>
                </a:cubicBezTo>
                <a:cubicBezTo>
                  <a:pt x="9" y="33"/>
                  <a:pt x="3" y="46"/>
                  <a:pt x="3" y="60"/>
                </a:cubicBezTo>
                <a:cubicBezTo>
                  <a:pt x="3" y="75"/>
                  <a:pt x="9" y="87"/>
                  <a:pt x="18" y="97"/>
                </a:cubicBezTo>
                <a:cubicBezTo>
                  <a:pt x="18" y="97"/>
                  <a:pt x="18" y="97"/>
                  <a:pt x="18" y="97"/>
                </a:cubicBezTo>
                <a:cubicBezTo>
                  <a:pt x="28" y="106"/>
                  <a:pt x="40" y="112"/>
                  <a:pt x="55" y="112"/>
                </a:cubicBezTo>
                <a:cubicBezTo>
                  <a:pt x="69" y="112"/>
                  <a:pt x="82" y="106"/>
                  <a:pt x="91" y="97"/>
                </a:cubicBezTo>
                <a:cubicBezTo>
                  <a:pt x="91" y="97"/>
                  <a:pt x="91" y="97"/>
                  <a:pt x="91" y="97"/>
                </a:cubicBezTo>
                <a:cubicBezTo>
                  <a:pt x="91" y="97"/>
                  <a:pt x="91" y="97"/>
                  <a:pt x="91" y="97"/>
                </a:cubicBezTo>
                <a:cubicBezTo>
                  <a:pt x="100" y="87"/>
                  <a:pt x="106" y="75"/>
                  <a:pt x="106" y="60"/>
                </a:cubicBezTo>
                <a:cubicBezTo>
                  <a:pt x="106" y="46"/>
                  <a:pt x="100" y="34"/>
                  <a:pt x="91" y="24"/>
                </a:cubicBezTo>
                <a:cubicBezTo>
                  <a:pt x="91" y="24"/>
                  <a:pt x="91" y="24"/>
                  <a:pt x="91" y="24"/>
                </a:cubicBezTo>
                <a:close/>
                <a:moveTo>
                  <a:pt x="85" y="91"/>
                </a:moveTo>
                <a:cubicBezTo>
                  <a:pt x="85" y="91"/>
                  <a:pt x="85" y="91"/>
                  <a:pt x="85" y="91"/>
                </a:cubicBezTo>
                <a:cubicBezTo>
                  <a:pt x="77" y="99"/>
                  <a:pt x="67" y="104"/>
                  <a:pt x="55" y="104"/>
                </a:cubicBezTo>
                <a:cubicBezTo>
                  <a:pt x="43" y="104"/>
                  <a:pt x="32" y="99"/>
                  <a:pt x="24" y="91"/>
                </a:cubicBezTo>
                <a:cubicBezTo>
                  <a:pt x="24" y="91"/>
                  <a:pt x="24" y="91"/>
                  <a:pt x="24" y="91"/>
                </a:cubicBezTo>
                <a:cubicBezTo>
                  <a:pt x="16" y="83"/>
                  <a:pt x="11" y="72"/>
                  <a:pt x="11" y="60"/>
                </a:cubicBezTo>
                <a:cubicBezTo>
                  <a:pt x="11" y="48"/>
                  <a:pt x="16" y="38"/>
                  <a:pt x="24" y="30"/>
                </a:cubicBezTo>
                <a:cubicBezTo>
                  <a:pt x="24" y="30"/>
                  <a:pt x="24" y="30"/>
                  <a:pt x="24" y="30"/>
                </a:cubicBezTo>
                <a:cubicBezTo>
                  <a:pt x="32" y="22"/>
                  <a:pt x="43" y="17"/>
                  <a:pt x="55" y="17"/>
                </a:cubicBezTo>
                <a:cubicBezTo>
                  <a:pt x="67" y="17"/>
                  <a:pt x="77" y="22"/>
                  <a:pt x="85" y="30"/>
                </a:cubicBezTo>
                <a:cubicBezTo>
                  <a:pt x="86" y="30"/>
                  <a:pt x="86" y="30"/>
                  <a:pt x="86" y="30"/>
                </a:cubicBezTo>
                <a:cubicBezTo>
                  <a:pt x="93" y="38"/>
                  <a:pt x="98" y="49"/>
                  <a:pt x="98" y="60"/>
                </a:cubicBezTo>
                <a:cubicBezTo>
                  <a:pt x="98" y="72"/>
                  <a:pt x="93" y="83"/>
                  <a:pt x="85" y="91"/>
                </a:cubicBezTo>
                <a:close/>
                <a:moveTo>
                  <a:pt x="108" y="24"/>
                </a:moveTo>
                <a:cubicBezTo>
                  <a:pt x="108" y="24"/>
                  <a:pt x="108" y="24"/>
                  <a:pt x="108" y="24"/>
                </a:cubicBezTo>
                <a:cubicBezTo>
                  <a:pt x="107" y="23"/>
                  <a:pt x="106" y="21"/>
                  <a:pt x="104" y="19"/>
                </a:cubicBezTo>
                <a:cubicBezTo>
                  <a:pt x="103" y="18"/>
                  <a:pt x="102" y="16"/>
                  <a:pt x="100" y="15"/>
                </a:cubicBezTo>
                <a:cubicBezTo>
                  <a:pt x="99" y="13"/>
                  <a:pt x="97" y="12"/>
                  <a:pt x="96" y="11"/>
                </a:cubicBezTo>
                <a:cubicBezTo>
                  <a:pt x="96" y="11"/>
                  <a:pt x="96" y="11"/>
                  <a:pt x="96" y="11"/>
                </a:cubicBezTo>
                <a:cubicBezTo>
                  <a:pt x="94" y="9"/>
                  <a:pt x="92" y="8"/>
                  <a:pt x="91" y="7"/>
                </a:cubicBezTo>
                <a:cubicBezTo>
                  <a:pt x="89" y="6"/>
                  <a:pt x="87" y="5"/>
                  <a:pt x="85" y="4"/>
                </a:cubicBezTo>
                <a:cubicBezTo>
                  <a:pt x="84" y="3"/>
                  <a:pt x="82" y="2"/>
                  <a:pt x="80" y="1"/>
                </a:cubicBezTo>
                <a:cubicBezTo>
                  <a:pt x="78" y="0"/>
                  <a:pt x="75" y="1"/>
                  <a:pt x="75" y="3"/>
                </a:cubicBezTo>
                <a:cubicBezTo>
                  <a:pt x="74" y="5"/>
                  <a:pt x="75" y="7"/>
                  <a:pt x="77" y="8"/>
                </a:cubicBezTo>
                <a:cubicBezTo>
                  <a:pt x="78" y="9"/>
                  <a:pt x="80" y="10"/>
                  <a:pt x="82" y="11"/>
                </a:cubicBezTo>
                <a:cubicBezTo>
                  <a:pt x="83" y="11"/>
                  <a:pt x="85" y="12"/>
                  <a:pt x="86" y="13"/>
                </a:cubicBezTo>
                <a:cubicBezTo>
                  <a:pt x="88" y="14"/>
                  <a:pt x="89" y="16"/>
                  <a:pt x="91" y="17"/>
                </a:cubicBezTo>
                <a:cubicBezTo>
                  <a:pt x="91" y="17"/>
                  <a:pt x="91" y="17"/>
                  <a:pt x="91" y="17"/>
                </a:cubicBezTo>
                <a:cubicBezTo>
                  <a:pt x="92" y="18"/>
                  <a:pt x="93" y="19"/>
                  <a:pt x="95" y="20"/>
                </a:cubicBezTo>
                <a:cubicBezTo>
                  <a:pt x="96" y="22"/>
                  <a:pt x="97" y="23"/>
                  <a:pt x="98" y="24"/>
                </a:cubicBezTo>
                <a:cubicBezTo>
                  <a:pt x="99" y="26"/>
                  <a:pt x="101" y="27"/>
                  <a:pt x="102" y="29"/>
                </a:cubicBezTo>
                <a:cubicBezTo>
                  <a:pt x="103" y="31"/>
                  <a:pt x="105" y="31"/>
                  <a:pt x="107" y="30"/>
                </a:cubicBezTo>
                <a:cubicBezTo>
                  <a:pt x="109" y="29"/>
                  <a:pt x="109" y="26"/>
                  <a:pt x="108" y="24"/>
                </a:cubicBezTo>
                <a:close/>
                <a:moveTo>
                  <a:pt x="8" y="29"/>
                </a:moveTo>
                <a:cubicBezTo>
                  <a:pt x="8" y="29"/>
                  <a:pt x="8" y="29"/>
                  <a:pt x="8" y="29"/>
                </a:cubicBezTo>
                <a:cubicBezTo>
                  <a:pt x="9" y="27"/>
                  <a:pt x="10" y="26"/>
                  <a:pt x="11" y="24"/>
                </a:cubicBezTo>
                <a:cubicBezTo>
                  <a:pt x="12" y="23"/>
                  <a:pt x="13" y="22"/>
                  <a:pt x="15" y="20"/>
                </a:cubicBezTo>
                <a:cubicBezTo>
                  <a:pt x="16" y="19"/>
                  <a:pt x="17" y="18"/>
                  <a:pt x="19" y="17"/>
                </a:cubicBezTo>
                <a:cubicBezTo>
                  <a:pt x="20" y="16"/>
                  <a:pt x="21" y="14"/>
                  <a:pt x="23" y="13"/>
                </a:cubicBezTo>
                <a:cubicBezTo>
                  <a:pt x="24" y="12"/>
                  <a:pt x="26" y="11"/>
                  <a:pt x="28" y="11"/>
                </a:cubicBezTo>
                <a:cubicBezTo>
                  <a:pt x="28" y="10"/>
                  <a:pt x="28" y="10"/>
                  <a:pt x="28" y="10"/>
                </a:cubicBezTo>
                <a:cubicBezTo>
                  <a:pt x="29" y="10"/>
                  <a:pt x="31" y="9"/>
                  <a:pt x="33" y="8"/>
                </a:cubicBezTo>
                <a:cubicBezTo>
                  <a:pt x="35" y="7"/>
                  <a:pt x="35" y="5"/>
                  <a:pt x="35" y="3"/>
                </a:cubicBezTo>
                <a:cubicBezTo>
                  <a:pt x="34" y="1"/>
                  <a:pt x="31" y="0"/>
                  <a:pt x="29" y="1"/>
                </a:cubicBezTo>
                <a:cubicBezTo>
                  <a:pt x="28" y="2"/>
                  <a:pt x="26" y="3"/>
                  <a:pt x="24" y="4"/>
                </a:cubicBezTo>
                <a:cubicBezTo>
                  <a:pt x="24" y="4"/>
                  <a:pt x="24" y="4"/>
                  <a:pt x="24" y="4"/>
                </a:cubicBezTo>
                <a:cubicBezTo>
                  <a:pt x="22" y="5"/>
                  <a:pt x="20" y="6"/>
                  <a:pt x="18" y="7"/>
                </a:cubicBezTo>
                <a:cubicBezTo>
                  <a:pt x="17" y="8"/>
                  <a:pt x="15" y="9"/>
                  <a:pt x="14" y="11"/>
                </a:cubicBezTo>
                <a:cubicBezTo>
                  <a:pt x="12" y="12"/>
                  <a:pt x="10" y="13"/>
                  <a:pt x="9" y="15"/>
                </a:cubicBezTo>
                <a:cubicBezTo>
                  <a:pt x="8" y="16"/>
                  <a:pt x="6" y="18"/>
                  <a:pt x="5" y="19"/>
                </a:cubicBezTo>
                <a:cubicBezTo>
                  <a:pt x="3" y="21"/>
                  <a:pt x="2" y="23"/>
                  <a:pt x="1" y="24"/>
                </a:cubicBezTo>
                <a:cubicBezTo>
                  <a:pt x="0" y="26"/>
                  <a:pt x="0" y="29"/>
                  <a:pt x="2" y="30"/>
                </a:cubicBezTo>
                <a:cubicBezTo>
                  <a:pt x="4" y="31"/>
                  <a:pt x="6" y="31"/>
                  <a:pt x="8" y="29"/>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53" name="Freeform 23"/>
          <p:cNvSpPr>
            <a:spLocks noEditPoints="1"/>
          </p:cNvSpPr>
          <p:nvPr/>
        </p:nvSpPr>
        <p:spPr bwMode="auto">
          <a:xfrm>
            <a:off x="3788070" y="2887228"/>
            <a:ext cx="219075" cy="216033"/>
          </a:xfrm>
          <a:custGeom>
            <a:avLst/>
            <a:gdLst>
              <a:gd name="T0" fmla="*/ 51 w 105"/>
              <a:gd name="T1" fmla="*/ 30 h 105"/>
              <a:gd name="T2" fmla="*/ 45 w 105"/>
              <a:gd name="T3" fmla="*/ 30 h 105"/>
              <a:gd name="T4" fmla="*/ 45 w 105"/>
              <a:gd name="T5" fmla="*/ 24 h 105"/>
              <a:gd name="T6" fmla="*/ 62 w 105"/>
              <a:gd name="T7" fmla="*/ 8 h 105"/>
              <a:gd name="T8" fmla="*/ 80 w 105"/>
              <a:gd name="T9" fmla="*/ 0 h 105"/>
              <a:gd name="T10" fmla="*/ 105 w 105"/>
              <a:gd name="T11" fmla="*/ 26 h 105"/>
              <a:gd name="T12" fmla="*/ 98 w 105"/>
              <a:gd name="T13" fmla="*/ 44 h 105"/>
              <a:gd name="T14" fmla="*/ 80 w 105"/>
              <a:gd name="T15" fmla="*/ 62 h 105"/>
              <a:gd name="T16" fmla="*/ 80 w 105"/>
              <a:gd name="T17" fmla="*/ 62 h 105"/>
              <a:gd name="T18" fmla="*/ 62 w 105"/>
              <a:gd name="T19" fmla="*/ 69 h 105"/>
              <a:gd name="T20" fmla="*/ 40 w 105"/>
              <a:gd name="T21" fmla="*/ 57 h 105"/>
              <a:gd name="T22" fmla="*/ 40 w 105"/>
              <a:gd name="T23" fmla="*/ 57 h 105"/>
              <a:gd name="T24" fmla="*/ 37 w 105"/>
              <a:gd name="T25" fmla="*/ 51 h 105"/>
              <a:gd name="T26" fmla="*/ 40 w 105"/>
              <a:gd name="T27" fmla="*/ 46 h 105"/>
              <a:gd name="T28" fmla="*/ 45 w 105"/>
              <a:gd name="T29" fmla="*/ 49 h 105"/>
              <a:gd name="T30" fmla="*/ 47 w 105"/>
              <a:gd name="T31" fmla="*/ 53 h 105"/>
              <a:gd name="T32" fmla="*/ 62 w 105"/>
              <a:gd name="T33" fmla="*/ 61 h 105"/>
              <a:gd name="T34" fmla="*/ 74 w 105"/>
              <a:gd name="T35" fmla="*/ 56 h 105"/>
              <a:gd name="T36" fmla="*/ 74 w 105"/>
              <a:gd name="T37" fmla="*/ 56 h 105"/>
              <a:gd name="T38" fmla="*/ 74 w 105"/>
              <a:gd name="T39" fmla="*/ 56 h 105"/>
              <a:gd name="T40" fmla="*/ 92 w 105"/>
              <a:gd name="T41" fmla="*/ 38 h 105"/>
              <a:gd name="T42" fmla="*/ 97 w 105"/>
              <a:gd name="T43" fmla="*/ 26 h 105"/>
              <a:gd name="T44" fmla="*/ 80 w 105"/>
              <a:gd name="T45" fmla="*/ 8 h 105"/>
              <a:gd name="T46" fmla="*/ 67 w 105"/>
              <a:gd name="T47" fmla="*/ 13 h 105"/>
              <a:gd name="T48" fmla="*/ 67 w 105"/>
              <a:gd name="T49" fmla="*/ 13 h 105"/>
              <a:gd name="T50" fmla="*/ 51 w 105"/>
              <a:gd name="T51" fmla="*/ 30 h 105"/>
              <a:gd name="T52" fmla="*/ 57 w 105"/>
              <a:gd name="T53" fmla="*/ 73 h 105"/>
              <a:gd name="T54" fmla="*/ 57 w 105"/>
              <a:gd name="T55" fmla="*/ 73 h 105"/>
              <a:gd name="T56" fmla="*/ 40 w 105"/>
              <a:gd name="T57" fmla="*/ 90 h 105"/>
              <a:gd name="T58" fmla="*/ 16 w 105"/>
              <a:gd name="T59" fmla="*/ 90 h 105"/>
              <a:gd name="T60" fmla="*/ 16 w 105"/>
              <a:gd name="T61" fmla="*/ 90 h 105"/>
              <a:gd name="T62" fmla="*/ 16 w 105"/>
              <a:gd name="T63" fmla="*/ 65 h 105"/>
              <a:gd name="T64" fmla="*/ 34 w 105"/>
              <a:gd name="T65" fmla="*/ 47 h 105"/>
              <a:gd name="T66" fmla="*/ 46 w 105"/>
              <a:gd name="T67" fmla="*/ 42 h 105"/>
              <a:gd name="T68" fmla="*/ 59 w 105"/>
              <a:gd name="T69" fmla="*/ 47 h 105"/>
              <a:gd name="T70" fmla="*/ 61 w 105"/>
              <a:gd name="T71" fmla="*/ 50 h 105"/>
              <a:gd name="T72" fmla="*/ 63 w 105"/>
              <a:gd name="T73" fmla="*/ 54 h 105"/>
              <a:gd name="T74" fmla="*/ 68 w 105"/>
              <a:gd name="T75" fmla="*/ 57 h 105"/>
              <a:gd name="T76" fmla="*/ 70 w 105"/>
              <a:gd name="T77" fmla="*/ 52 h 105"/>
              <a:gd name="T78" fmla="*/ 68 w 105"/>
              <a:gd name="T79" fmla="*/ 46 h 105"/>
              <a:gd name="T80" fmla="*/ 64 w 105"/>
              <a:gd name="T81" fmla="*/ 41 h 105"/>
              <a:gd name="T82" fmla="*/ 64 w 105"/>
              <a:gd name="T83" fmla="*/ 41 h 105"/>
              <a:gd name="T84" fmla="*/ 46 w 105"/>
              <a:gd name="T85" fmla="*/ 34 h 105"/>
              <a:gd name="T86" fmla="*/ 28 w 105"/>
              <a:gd name="T87" fmla="*/ 41 h 105"/>
              <a:gd name="T88" fmla="*/ 10 w 105"/>
              <a:gd name="T89" fmla="*/ 60 h 105"/>
              <a:gd name="T90" fmla="*/ 10 w 105"/>
              <a:gd name="T91" fmla="*/ 96 h 105"/>
              <a:gd name="T92" fmla="*/ 10 w 105"/>
              <a:gd name="T93" fmla="*/ 96 h 105"/>
              <a:gd name="T94" fmla="*/ 46 w 105"/>
              <a:gd name="T95" fmla="*/ 96 h 105"/>
              <a:gd name="T96" fmla="*/ 46 w 105"/>
              <a:gd name="T97" fmla="*/ 96 h 105"/>
              <a:gd name="T98" fmla="*/ 46 w 105"/>
              <a:gd name="T99" fmla="*/ 96 h 105"/>
              <a:gd name="T100" fmla="*/ 63 w 105"/>
              <a:gd name="T101" fmla="*/ 79 h 105"/>
              <a:gd name="T102" fmla="*/ 63 w 105"/>
              <a:gd name="T103" fmla="*/ 73 h 105"/>
              <a:gd name="T104" fmla="*/ 57 w 105"/>
              <a:gd name="T105"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51" y="30"/>
                </a:moveTo>
                <a:cubicBezTo>
                  <a:pt x="49" y="32"/>
                  <a:pt x="47" y="32"/>
                  <a:pt x="45" y="30"/>
                </a:cubicBezTo>
                <a:cubicBezTo>
                  <a:pt x="44" y="29"/>
                  <a:pt x="44" y="26"/>
                  <a:pt x="45" y="24"/>
                </a:cubicBezTo>
                <a:cubicBezTo>
                  <a:pt x="62" y="8"/>
                  <a:pt x="62" y="8"/>
                  <a:pt x="62" y="8"/>
                </a:cubicBezTo>
                <a:cubicBezTo>
                  <a:pt x="67" y="3"/>
                  <a:pt x="73" y="0"/>
                  <a:pt x="80" y="0"/>
                </a:cubicBezTo>
                <a:cubicBezTo>
                  <a:pt x="94" y="0"/>
                  <a:pt x="105" y="12"/>
                  <a:pt x="105" y="26"/>
                </a:cubicBezTo>
                <a:cubicBezTo>
                  <a:pt x="105" y="32"/>
                  <a:pt x="103" y="39"/>
                  <a:pt x="98" y="44"/>
                </a:cubicBezTo>
                <a:cubicBezTo>
                  <a:pt x="80" y="62"/>
                  <a:pt x="80" y="62"/>
                  <a:pt x="80" y="62"/>
                </a:cubicBezTo>
                <a:cubicBezTo>
                  <a:pt x="80" y="62"/>
                  <a:pt x="80" y="62"/>
                  <a:pt x="80" y="62"/>
                </a:cubicBezTo>
                <a:cubicBezTo>
                  <a:pt x="75" y="67"/>
                  <a:pt x="68" y="69"/>
                  <a:pt x="62" y="69"/>
                </a:cubicBezTo>
                <a:cubicBezTo>
                  <a:pt x="53" y="69"/>
                  <a:pt x="44" y="65"/>
                  <a:pt x="40" y="57"/>
                </a:cubicBezTo>
                <a:cubicBezTo>
                  <a:pt x="40" y="57"/>
                  <a:pt x="40" y="57"/>
                  <a:pt x="40" y="57"/>
                </a:cubicBezTo>
                <a:cubicBezTo>
                  <a:pt x="39" y="55"/>
                  <a:pt x="38" y="53"/>
                  <a:pt x="37" y="51"/>
                </a:cubicBezTo>
                <a:cubicBezTo>
                  <a:pt x="37" y="49"/>
                  <a:pt x="38" y="47"/>
                  <a:pt x="40" y="46"/>
                </a:cubicBezTo>
                <a:cubicBezTo>
                  <a:pt x="42" y="46"/>
                  <a:pt x="44" y="47"/>
                  <a:pt x="45" y="49"/>
                </a:cubicBezTo>
                <a:cubicBezTo>
                  <a:pt x="45" y="50"/>
                  <a:pt x="46" y="52"/>
                  <a:pt x="47" y="53"/>
                </a:cubicBezTo>
                <a:cubicBezTo>
                  <a:pt x="50" y="58"/>
                  <a:pt x="56" y="61"/>
                  <a:pt x="62" y="61"/>
                </a:cubicBezTo>
                <a:cubicBezTo>
                  <a:pt x="66" y="61"/>
                  <a:pt x="71" y="60"/>
                  <a:pt x="74" y="56"/>
                </a:cubicBezTo>
                <a:cubicBezTo>
                  <a:pt x="74" y="56"/>
                  <a:pt x="74" y="56"/>
                  <a:pt x="74" y="56"/>
                </a:cubicBezTo>
                <a:cubicBezTo>
                  <a:pt x="74" y="56"/>
                  <a:pt x="74" y="56"/>
                  <a:pt x="74" y="56"/>
                </a:cubicBezTo>
                <a:cubicBezTo>
                  <a:pt x="92" y="38"/>
                  <a:pt x="92" y="38"/>
                  <a:pt x="92" y="38"/>
                </a:cubicBezTo>
                <a:cubicBezTo>
                  <a:pt x="96" y="35"/>
                  <a:pt x="97" y="30"/>
                  <a:pt x="97" y="26"/>
                </a:cubicBezTo>
                <a:cubicBezTo>
                  <a:pt x="97" y="16"/>
                  <a:pt x="90" y="8"/>
                  <a:pt x="80" y="8"/>
                </a:cubicBezTo>
                <a:cubicBezTo>
                  <a:pt x="75" y="8"/>
                  <a:pt x="71" y="10"/>
                  <a:pt x="67" y="13"/>
                </a:cubicBezTo>
                <a:cubicBezTo>
                  <a:pt x="67" y="13"/>
                  <a:pt x="67" y="13"/>
                  <a:pt x="67" y="13"/>
                </a:cubicBezTo>
                <a:cubicBezTo>
                  <a:pt x="51" y="30"/>
                  <a:pt x="51" y="30"/>
                  <a:pt x="51" y="30"/>
                </a:cubicBezTo>
                <a:close/>
                <a:moveTo>
                  <a:pt x="57" y="73"/>
                </a:moveTo>
                <a:cubicBezTo>
                  <a:pt x="57" y="73"/>
                  <a:pt x="57" y="73"/>
                  <a:pt x="57" y="73"/>
                </a:cubicBezTo>
                <a:cubicBezTo>
                  <a:pt x="40" y="90"/>
                  <a:pt x="40" y="90"/>
                  <a:pt x="40" y="90"/>
                </a:cubicBezTo>
                <a:cubicBezTo>
                  <a:pt x="34" y="97"/>
                  <a:pt x="22" y="97"/>
                  <a:pt x="16" y="90"/>
                </a:cubicBezTo>
                <a:cubicBezTo>
                  <a:pt x="16" y="90"/>
                  <a:pt x="16" y="90"/>
                  <a:pt x="16" y="90"/>
                </a:cubicBezTo>
                <a:cubicBezTo>
                  <a:pt x="9" y="83"/>
                  <a:pt x="9" y="72"/>
                  <a:pt x="16" y="65"/>
                </a:cubicBezTo>
                <a:cubicBezTo>
                  <a:pt x="34" y="47"/>
                  <a:pt x="34" y="47"/>
                  <a:pt x="34" y="47"/>
                </a:cubicBezTo>
                <a:cubicBezTo>
                  <a:pt x="37" y="44"/>
                  <a:pt x="42" y="42"/>
                  <a:pt x="46" y="42"/>
                </a:cubicBezTo>
                <a:cubicBezTo>
                  <a:pt x="51" y="42"/>
                  <a:pt x="55" y="44"/>
                  <a:pt x="59" y="47"/>
                </a:cubicBezTo>
                <a:cubicBezTo>
                  <a:pt x="60" y="48"/>
                  <a:pt x="60" y="49"/>
                  <a:pt x="61" y="50"/>
                </a:cubicBezTo>
                <a:cubicBezTo>
                  <a:pt x="62" y="52"/>
                  <a:pt x="62" y="53"/>
                  <a:pt x="63" y="54"/>
                </a:cubicBezTo>
                <a:cubicBezTo>
                  <a:pt x="64" y="57"/>
                  <a:pt x="66" y="58"/>
                  <a:pt x="68" y="57"/>
                </a:cubicBezTo>
                <a:cubicBezTo>
                  <a:pt x="70" y="57"/>
                  <a:pt x="71" y="54"/>
                  <a:pt x="70" y="52"/>
                </a:cubicBezTo>
                <a:cubicBezTo>
                  <a:pt x="70" y="50"/>
                  <a:pt x="69" y="48"/>
                  <a:pt x="68" y="46"/>
                </a:cubicBezTo>
                <a:cubicBezTo>
                  <a:pt x="67" y="45"/>
                  <a:pt x="66" y="43"/>
                  <a:pt x="64" y="41"/>
                </a:cubicBezTo>
                <a:cubicBezTo>
                  <a:pt x="64" y="41"/>
                  <a:pt x="64" y="41"/>
                  <a:pt x="64" y="41"/>
                </a:cubicBezTo>
                <a:cubicBezTo>
                  <a:pt x="59" y="37"/>
                  <a:pt x="53" y="34"/>
                  <a:pt x="46" y="34"/>
                </a:cubicBezTo>
                <a:cubicBezTo>
                  <a:pt x="40" y="34"/>
                  <a:pt x="33" y="37"/>
                  <a:pt x="28" y="41"/>
                </a:cubicBezTo>
                <a:cubicBezTo>
                  <a:pt x="10" y="60"/>
                  <a:pt x="10" y="60"/>
                  <a:pt x="10" y="60"/>
                </a:cubicBezTo>
                <a:cubicBezTo>
                  <a:pt x="0" y="69"/>
                  <a:pt x="0" y="86"/>
                  <a:pt x="10" y="96"/>
                </a:cubicBezTo>
                <a:cubicBezTo>
                  <a:pt x="10" y="96"/>
                  <a:pt x="10" y="96"/>
                  <a:pt x="10" y="96"/>
                </a:cubicBezTo>
                <a:cubicBezTo>
                  <a:pt x="20" y="105"/>
                  <a:pt x="36" y="105"/>
                  <a:pt x="46" y="96"/>
                </a:cubicBezTo>
                <a:cubicBezTo>
                  <a:pt x="46" y="96"/>
                  <a:pt x="46" y="96"/>
                  <a:pt x="46" y="96"/>
                </a:cubicBezTo>
                <a:cubicBezTo>
                  <a:pt x="46" y="96"/>
                  <a:pt x="46" y="96"/>
                  <a:pt x="46" y="96"/>
                </a:cubicBezTo>
                <a:cubicBezTo>
                  <a:pt x="63" y="79"/>
                  <a:pt x="63" y="79"/>
                  <a:pt x="63" y="79"/>
                </a:cubicBezTo>
                <a:cubicBezTo>
                  <a:pt x="64" y="77"/>
                  <a:pt x="64" y="75"/>
                  <a:pt x="63" y="73"/>
                </a:cubicBezTo>
                <a:cubicBezTo>
                  <a:pt x="61" y="72"/>
                  <a:pt x="59" y="72"/>
                  <a:pt x="57" y="73"/>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54" name="Freeform 24"/>
          <p:cNvSpPr>
            <a:spLocks noEditPoints="1"/>
          </p:cNvSpPr>
          <p:nvPr/>
        </p:nvSpPr>
        <p:spPr bwMode="auto">
          <a:xfrm>
            <a:off x="1821157" y="2096165"/>
            <a:ext cx="215900" cy="212856"/>
          </a:xfrm>
          <a:custGeom>
            <a:avLst/>
            <a:gdLst>
              <a:gd name="T0" fmla="*/ 29 w 104"/>
              <a:gd name="T1" fmla="*/ 32 h 103"/>
              <a:gd name="T2" fmla="*/ 29 w 104"/>
              <a:gd name="T3" fmla="*/ 70 h 103"/>
              <a:gd name="T4" fmla="*/ 29 w 104"/>
              <a:gd name="T5" fmla="*/ 70 h 103"/>
              <a:gd name="T6" fmla="*/ 56 w 104"/>
              <a:gd name="T7" fmla="*/ 91 h 103"/>
              <a:gd name="T8" fmla="*/ 56 w 104"/>
              <a:gd name="T9" fmla="*/ 73 h 103"/>
              <a:gd name="T10" fmla="*/ 56 w 104"/>
              <a:gd name="T11" fmla="*/ 29 h 103"/>
              <a:gd name="T12" fmla="*/ 56 w 104"/>
              <a:gd name="T13" fmla="*/ 12 h 103"/>
              <a:gd name="T14" fmla="*/ 29 w 104"/>
              <a:gd name="T15" fmla="*/ 32 h 103"/>
              <a:gd name="T16" fmla="*/ 29 w 104"/>
              <a:gd name="T17" fmla="*/ 32 h 103"/>
              <a:gd name="T18" fmla="*/ 77 w 104"/>
              <a:gd name="T19" fmla="*/ 17 h 103"/>
              <a:gd name="T20" fmla="*/ 77 w 104"/>
              <a:gd name="T21" fmla="*/ 17 h 103"/>
              <a:gd name="T22" fmla="*/ 75 w 104"/>
              <a:gd name="T23" fmla="*/ 12 h 103"/>
              <a:gd name="T24" fmla="*/ 81 w 104"/>
              <a:gd name="T25" fmla="*/ 10 h 103"/>
              <a:gd name="T26" fmla="*/ 98 w 104"/>
              <a:gd name="T27" fmla="*/ 28 h 103"/>
              <a:gd name="T28" fmla="*/ 104 w 104"/>
              <a:gd name="T29" fmla="*/ 51 h 103"/>
              <a:gd name="T30" fmla="*/ 98 w 104"/>
              <a:gd name="T31" fmla="*/ 75 h 103"/>
              <a:gd name="T32" fmla="*/ 81 w 104"/>
              <a:gd name="T33" fmla="*/ 92 h 103"/>
              <a:gd name="T34" fmla="*/ 75 w 104"/>
              <a:gd name="T35" fmla="*/ 91 h 103"/>
              <a:gd name="T36" fmla="*/ 77 w 104"/>
              <a:gd name="T37" fmla="*/ 85 h 103"/>
              <a:gd name="T38" fmla="*/ 91 w 104"/>
              <a:gd name="T39" fmla="*/ 71 h 103"/>
              <a:gd name="T40" fmla="*/ 96 w 104"/>
              <a:gd name="T41" fmla="*/ 51 h 103"/>
              <a:gd name="T42" fmla="*/ 91 w 104"/>
              <a:gd name="T43" fmla="*/ 32 h 103"/>
              <a:gd name="T44" fmla="*/ 77 w 104"/>
              <a:gd name="T45" fmla="*/ 17 h 103"/>
              <a:gd name="T46" fmla="*/ 24 w 104"/>
              <a:gd name="T47" fmla="*/ 33 h 103"/>
              <a:gd name="T48" fmla="*/ 24 w 104"/>
              <a:gd name="T49" fmla="*/ 33 h 103"/>
              <a:gd name="T50" fmla="*/ 8 w 104"/>
              <a:gd name="T51" fmla="*/ 33 h 103"/>
              <a:gd name="T52" fmla="*/ 8 w 104"/>
              <a:gd name="T53" fmla="*/ 69 h 103"/>
              <a:gd name="T54" fmla="*/ 24 w 104"/>
              <a:gd name="T55" fmla="*/ 69 h 103"/>
              <a:gd name="T56" fmla="*/ 24 w 104"/>
              <a:gd name="T57" fmla="*/ 33 h 103"/>
              <a:gd name="T58" fmla="*/ 25 w 104"/>
              <a:gd name="T59" fmla="*/ 25 h 103"/>
              <a:gd name="T60" fmla="*/ 25 w 104"/>
              <a:gd name="T61" fmla="*/ 25 h 103"/>
              <a:gd name="T62" fmla="*/ 57 w 104"/>
              <a:gd name="T63" fmla="*/ 1 h 103"/>
              <a:gd name="T64" fmla="*/ 60 w 104"/>
              <a:gd name="T65" fmla="*/ 0 h 103"/>
              <a:gd name="T66" fmla="*/ 63 w 104"/>
              <a:gd name="T67" fmla="*/ 4 h 103"/>
              <a:gd name="T68" fmla="*/ 63 w 104"/>
              <a:gd name="T69" fmla="*/ 29 h 103"/>
              <a:gd name="T70" fmla="*/ 63 w 104"/>
              <a:gd name="T71" fmla="*/ 30 h 103"/>
              <a:gd name="T72" fmla="*/ 73 w 104"/>
              <a:gd name="T73" fmla="*/ 37 h 103"/>
              <a:gd name="T74" fmla="*/ 78 w 104"/>
              <a:gd name="T75" fmla="*/ 51 h 103"/>
              <a:gd name="T76" fmla="*/ 73 w 104"/>
              <a:gd name="T77" fmla="*/ 65 h 103"/>
              <a:gd name="T78" fmla="*/ 63 w 104"/>
              <a:gd name="T79" fmla="*/ 72 h 103"/>
              <a:gd name="T80" fmla="*/ 63 w 104"/>
              <a:gd name="T81" fmla="*/ 73 h 103"/>
              <a:gd name="T82" fmla="*/ 63 w 104"/>
              <a:gd name="T83" fmla="*/ 99 h 103"/>
              <a:gd name="T84" fmla="*/ 63 w 104"/>
              <a:gd name="T85" fmla="*/ 101 h 103"/>
              <a:gd name="T86" fmla="*/ 57 w 104"/>
              <a:gd name="T87" fmla="*/ 102 h 103"/>
              <a:gd name="T88" fmla="*/ 25 w 104"/>
              <a:gd name="T89" fmla="*/ 77 h 103"/>
              <a:gd name="T90" fmla="*/ 4 w 104"/>
              <a:gd name="T91" fmla="*/ 77 h 103"/>
              <a:gd name="T92" fmla="*/ 4 w 104"/>
              <a:gd name="T93" fmla="*/ 77 h 103"/>
              <a:gd name="T94" fmla="*/ 0 w 104"/>
              <a:gd name="T95" fmla="*/ 73 h 103"/>
              <a:gd name="T96" fmla="*/ 0 w 104"/>
              <a:gd name="T97" fmla="*/ 29 h 103"/>
              <a:gd name="T98" fmla="*/ 0 w 104"/>
              <a:gd name="T99" fmla="*/ 29 h 103"/>
              <a:gd name="T100" fmla="*/ 4 w 104"/>
              <a:gd name="T101" fmla="*/ 25 h 103"/>
              <a:gd name="T102" fmla="*/ 25 w 104"/>
              <a:gd name="T103" fmla="*/ 25 h 103"/>
              <a:gd name="T104" fmla="*/ 63 w 104"/>
              <a:gd name="T105" fmla="*/ 35 h 103"/>
              <a:gd name="T106" fmla="*/ 63 w 104"/>
              <a:gd name="T107" fmla="*/ 35 h 103"/>
              <a:gd name="T108" fmla="*/ 63 w 104"/>
              <a:gd name="T109" fmla="*/ 67 h 103"/>
              <a:gd name="T110" fmla="*/ 69 w 104"/>
              <a:gd name="T111" fmla="*/ 62 h 103"/>
              <a:gd name="T112" fmla="*/ 73 w 104"/>
              <a:gd name="T113" fmla="*/ 51 h 103"/>
              <a:gd name="T114" fmla="*/ 69 w 104"/>
              <a:gd name="T115" fmla="*/ 40 h 103"/>
              <a:gd name="T116" fmla="*/ 63 w 104"/>
              <a:gd name="T117"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103">
                <a:moveTo>
                  <a:pt x="29" y="32"/>
                </a:moveTo>
                <a:cubicBezTo>
                  <a:pt x="29" y="70"/>
                  <a:pt x="29" y="70"/>
                  <a:pt x="29" y="70"/>
                </a:cubicBezTo>
                <a:cubicBezTo>
                  <a:pt x="29" y="70"/>
                  <a:pt x="29" y="70"/>
                  <a:pt x="29" y="70"/>
                </a:cubicBezTo>
                <a:cubicBezTo>
                  <a:pt x="56" y="91"/>
                  <a:pt x="56" y="91"/>
                  <a:pt x="56" y="91"/>
                </a:cubicBezTo>
                <a:cubicBezTo>
                  <a:pt x="56" y="73"/>
                  <a:pt x="56" y="73"/>
                  <a:pt x="56" y="73"/>
                </a:cubicBezTo>
                <a:cubicBezTo>
                  <a:pt x="56" y="29"/>
                  <a:pt x="56" y="29"/>
                  <a:pt x="56" y="29"/>
                </a:cubicBezTo>
                <a:cubicBezTo>
                  <a:pt x="56" y="12"/>
                  <a:pt x="56" y="12"/>
                  <a:pt x="56" y="12"/>
                </a:cubicBezTo>
                <a:cubicBezTo>
                  <a:pt x="29" y="32"/>
                  <a:pt x="29" y="32"/>
                  <a:pt x="29" y="32"/>
                </a:cubicBezTo>
                <a:cubicBezTo>
                  <a:pt x="29" y="32"/>
                  <a:pt x="29" y="32"/>
                  <a:pt x="29" y="32"/>
                </a:cubicBezTo>
                <a:close/>
                <a:moveTo>
                  <a:pt x="77" y="17"/>
                </a:moveTo>
                <a:cubicBezTo>
                  <a:pt x="77" y="17"/>
                  <a:pt x="77" y="17"/>
                  <a:pt x="77" y="17"/>
                </a:cubicBezTo>
                <a:cubicBezTo>
                  <a:pt x="75" y="16"/>
                  <a:pt x="74" y="13"/>
                  <a:pt x="75" y="12"/>
                </a:cubicBezTo>
                <a:cubicBezTo>
                  <a:pt x="77" y="10"/>
                  <a:pt x="79" y="9"/>
                  <a:pt x="81" y="10"/>
                </a:cubicBezTo>
                <a:cubicBezTo>
                  <a:pt x="88" y="14"/>
                  <a:pt x="94" y="21"/>
                  <a:pt x="98" y="28"/>
                </a:cubicBezTo>
                <a:cubicBezTo>
                  <a:pt x="102" y="35"/>
                  <a:pt x="104" y="43"/>
                  <a:pt x="104" y="51"/>
                </a:cubicBezTo>
                <a:cubicBezTo>
                  <a:pt x="104" y="60"/>
                  <a:pt x="102" y="68"/>
                  <a:pt x="98" y="75"/>
                </a:cubicBezTo>
                <a:cubicBezTo>
                  <a:pt x="94" y="82"/>
                  <a:pt x="88" y="88"/>
                  <a:pt x="81" y="92"/>
                </a:cubicBezTo>
                <a:cubicBezTo>
                  <a:pt x="79" y="93"/>
                  <a:pt x="77" y="93"/>
                  <a:pt x="75" y="91"/>
                </a:cubicBezTo>
                <a:cubicBezTo>
                  <a:pt x="74" y="89"/>
                  <a:pt x="75" y="86"/>
                  <a:pt x="77" y="85"/>
                </a:cubicBezTo>
                <a:cubicBezTo>
                  <a:pt x="83" y="82"/>
                  <a:pt x="88" y="77"/>
                  <a:pt x="91" y="71"/>
                </a:cubicBezTo>
                <a:cubicBezTo>
                  <a:pt x="94" y="65"/>
                  <a:pt x="96" y="58"/>
                  <a:pt x="96" y="51"/>
                </a:cubicBezTo>
                <a:cubicBezTo>
                  <a:pt x="96" y="44"/>
                  <a:pt x="94" y="37"/>
                  <a:pt x="91" y="32"/>
                </a:cubicBezTo>
                <a:cubicBezTo>
                  <a:pt x="88" y="26"/>
                  <a:pt x="83" y="21"/>
                  <a:pt x="77" y="17"/>
                </a:cubicBezTo>
                <a:close/>
                <a:moveTo>
                  <a:pt x="24" y="33"/>
                </a:moveTo>
                <a:cubicBezTo>
                  <a:pt x="24" y="33"/>
                  <a:pt x="24" y="33"/>
                  <a:pt x="24" y="33"/>
                </a:cubicBezTo>
                <a:cubicBezTo>
                  <a:pt x="8" y="33"/>
                  <a:pt x="8" y="33"/>
                  <a:pt x="8" y="33"/>
                </a:cubicBezTo>
                <a:cubicBezTo>
                  <a:pt x="8" y="69"/>
                  <a:pt x="8" y="69"/>
                  <a:pt x="8" y="69"/>
                </a:cubicBezTo>
                <a:cubicBezTo>
                  <a:pt x="24" y="69"/>
                  <a:pt x="24" y="69"/>
                  <a:pt x="24" y="69"/>
                </a:cubicBezTo>
                <a:cubicBezTo>
                  <a:pt x="24" y="33"/>
                  <a:pt x="24" y="33"/>
                  <a:pt x="24" y="33"/>
                </a:cubicBezTo>
                <a:close/>
                <a:moveTo>
                  <a:pt x="25" y="25"/>
                </a:moveTo>
                <a:cubicBezTo>
                  <a:pt x="25" y="25"/>
                  <a:pt x="25" y="25"/>
                  <a:pt x="25" y="25"/>
                </a:cubicBezTo>
                <a:cubicBezTo>
                  <a:pt x="57" y="1"/>
                  <a:pt x="57" y="1"/>
                  <a:pt x="57" y="1"/>
                </a:cubicBezTo>
                <a:cubicBezTo>
                  <a:pt x="58" y="0"/>
                  <a:pt x="59" y="0"/>
                  <a:pt x="60" y="0"/>
                </a:cubicBezTo>
                <a:cubicBezTo>
                  <a:pt x="62" y="0"/>
                  <a:pt x="63" y="2"/>
                  <a:pt x="63" y="4"/>
                </a:cubicBezTo>
                <a:cubicBezTo>
                  <a:pt x="63" y="29"/>
                  <a:pt x="63" y="29"/>
                  <a:pt x="63" y="29"/>
                </a:cubicBezTo>
                <a:cubicBezTo>
                  <a:pt x="63" y="30"/>
                  <a:pt x="63" y="30"/>
                  <a:pt x="63" y="30"/>
                </a:cubicBezTo>
                <a:cubicBezTo>
                  <a:pt x="67" y="31"/>
                  <a:pt x="70" y="34"/>
                  <a:pt x="73" y="37"/>
                </a:cubicBezTo>
                <a:cubicBezTo>
                  <a:pt x="76" y="41"/>
                  <a:pt x="78" y="46"/>
                  <a:pt x="78" y="51"/>
                </a:cubicBezTo>
                <a:cubicBezTo>
                  <a:pt x="78" y="57"/>
                  <a:pt x="76" y="61"/>
                  <a:pt x="73" y="65"/>
                </a:cubicBezTo>
                <a:cubicBezTo>
                  <a:pt x="70" y="68"/>
                  <a:pt x="67" y="71"/>
                  <a:pt x="63" y="72"/>
                </a:cubicBezTo>
                <a:cubicBezTo>
                  <a:pt x="63" y="73"/>
                  <a:pt x="63" y="73"/>
                  <a:pt x="63" y="73"/>
                </a:cubicBezTo>
                <a:cubicBezTo>
                  <a:pt x="63" y="99"/>
                  <a:pt x="63" y="99"/>
                  <a:pt x="63" y="99"/>
                </a:cubicBezTo>
                <a:cubicBezTo>
                  <a:pt x="63" y="100"/>
                  <a:pt x="63" y="100"/>
                  <a:pt x="63" y="101"/>
                </a:cubicBezTo>
                <a:cubicBezTo>
                  <a:pt x="61" y="103"/>
                  <a:pt x="59" y="103"/>
                  <a:pt x="57" y="102"/>
                </a:cubicBezTo>
                <a:cubicBezTo>
                  <a:pt x="25" y="77"/>
                  <a:pt x="25" y="77"/>
                  <a:pt x="25" y="77"/>
                </a:cubicBezTo>
                <a:cubicBezTo>
                  <a:pt x="4" y="77"/>
                  <a:pt x="4" y="77"/>
                  <a:pt x="4" y="77"/>
                </a:cubicBezTo>
                <a:cubicBezTo>
                  <a:pt x="4" y="77"/>
                  <a:pt x="4" y="77"/>
                  <a:pt x="4" y="77"/>
                </a:cubicBezTo>
                <a:cubicBezTo>
                  <a:pt x="2" y="77"/>
                  <a:pt x="0" y="75"/>
                  <a:pt x="0" y="73"/>
                </a:cubicBezTo>
                <a:cubicBezTo>
                  <a:pt x="0" y="29"/>
                  <a:pt x="0" y="29"/>
                  <a:pt x="0" y="29"/>
                </a:cubicBezTo>
                <a:cubicBezTo>
                  <a:pt x="0" y="29"/>
                  <a:pt x="0" y="29"/>
                  <a:pt x="0" y="29"/>
                </a:cubicBezTo>
                <a:cubicBezTo>
                  <a:pt x="0" y="27"/>
                  <a:pt x="2" y="25"/>
                  <a:pt x="4" y="25"/>
                </a:cubicBezTo>
                <a:cubicBezTo>
                  <a:pt x="25" y="25"/>
                  <a:pt x="25" y="25"/>
                  <a:pt x="25" y="25"/>
                </a:cubicBezTo>
                <a:close/>
                <a:moveTo>
                  <a:pt x="63" y="35"/>
                </a:moveTo>
                <a:cubicBezTo>
                  <a:pt x="63" y="35"/>
                  <a:pt x="63" y="35"/>
                  <a:pt x="63" y="35"/>
                </a:cubicBezTo>
                <a:cubicBezTo>
                  <a:pt x="63" y="67"/>
                  <a:pt x="63" y="67"/>
                  <a:pt x="63" y="67"/>
                </a:cubicBezTo>
                <a:cubicBezTo>
                  <a:pt x="66" y="66"/>
                  <a:pt x="68" y="64"/>
                  <a:pt x="69" y="62"/>
                </a:cubicBezTo>
                <a:cubicBezTo>
                  <a:pt x="71" y="59"/>
                  <a:pt x="73" y="55"/>
                  <a:pt x="73" y="51"/>
                </a:cubicBezTo>
                <a:cubicBezTo>
                  <a:pt x="73" y="47"/>
                  <a:pt x="71" y="43"/>
                  <a:pt x="69" y="40"/>
                </a:cubicBezTo>
                <a:cubicBezTo>
                  <a:pt x="68" y="38"/>
                  <a:pt x="66" y="36"/>
                  <a:pt x="63" y="35"/>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55" name="Freeform 25"/>
          <p:cNvSpPr>
            <a:spLocks noEditPoints="1"/>
          </p:cNvSpPr>
          <p:nvPr/>
        </p:nvSpPr>
        <p:spPr bwMode="auto">
          <a:xfrm>
            <a:off x="5804194" y="2096165"/>
            <a:ext cx="158750" cy="212856"/>
          </a:xfrm>
          <a:custGeom>
            <a:avLst/>
            <a:gdLst>
              <a:gd name="T0" fmla="*/ 55 w 76"/>
              <a:gd name="T1" fmla="*/ 7 h 103"/>
              <a:gd name="T2" fmla="*/ 63 w 76"/>
              <a:gd name="T3" fmla="*/ 47 h 103"/>
              <a:gd name="T4" fmla="*/ 55 w 76"/>
              <a:gd name="T5" fmla="*/ 65 h 103"/>
              <a:gd name="T6" fmla="*/ 20 w 76"/>
              <a:gd name="T7" fmla="*/ 65 h 103"/>
              <a:gd name="T8" fmla="*/ 13 w 76"/>
              <a:gd name="T9" fmla="*/ 47 h 103"/>
              <a:gd name="T10" fmla="*/ 20 w 76"/>
              <a:gd name="T11" fmla="*/ 7 h 103"/>
              <a:gd name="T12" fmla="*/ 21 w 76"/>
              <a:gd name="T13" fmla="*/ 34 h 103"/>
              <a:gd name="T14" fmla="*/ 55 w 76"/>
              <a:gd name="T15" fmla="*/ 34 h 103"/>
              <a:gd name="T16" fmla="*/ 50 w 76"/>
              <a:gd name="T17" fmla="*/ 13 h 103"/>
              <a:gd name="T18" fmla="*/ 26 w 76"/>
              <a:gd name="T19" fmla="*/ 13 h 103"/>
              <a:gd name="T20" fmla="*/ 21 w 76"/>
              <a:gd name="T21" fmla="*/ 34 h 103"/>
              <a:gd name="T22" fmla="*/ 55 w 76"/>
              <a:gd name="T23" fmla="*/ 38 h 103"/>
              <a:gd name="T24" fmla="*/ 21 w 76"/>
              <a:gd name="T25" fmla="*/ 47 h 103"/>
              <a:gd name="T26" fmla="*/ 26 w 76"/>
              <a:gd name="T27" fmla="*/ 59 h 103"/>
              <a:gd name="T28" fmla="*/ 50 w 76"/>
              <a:gd name="T29" fmla="*/ 59 h 103"/>
              <a:gd name="T30" fmla="*/ 50 w 76"/>
              <a:gd name="T31" fmla="*/ 59 h 103"/>
              <a:gd name="T32" fmla="*/ 55 w 76"/>
              <a:gd name="T33" fmla="*/ 38 h 103"/>
              <a:gd name="T34" fmla="*/ 14 w 76"/>
              <a:gd name="T35" fmla="*/ 103 h 103"/>
              <a:gd name="T36" fmla="*/ 38 w 76"/>
              <a:gd name="T37" fmla="*/ 103 h 103"/>
              <a:gd name="T38" fmla="*/ 61 w 76"/>
              <a:gd name="T39" fmla="*/ 103 h 103"/>
              <a:gd name="T40" fmla="*/ 61 w 76"/>
              <a:gd name="T41" fmla="*/ 95 h 103"/>
              <a:gd name="T42" fmla="*/ 42 w 76"/>
              <a:gd name="T43" fmla="*/ 85 h 103"/>
              <a:gd name="T44" fmla="*/ 73 w 76"/>
              <a:gd name="T45" fmla="*/ 62 h 103"/>
              <a:gd name="T46" fmla="*/ 76 w 76"/>
              <a:gd name="T47" fmla="*/ 36 h 103"/>
              <a:gd name="T48" fmla="*/ 68 w 76"/>
              <a:gd name="T49" fmla="*/ 36 h 103"/>
              <a:gd name="T50" fmla="*/ 66 w 76"/>
              <a:gd name="T51" fmla="*/ 59 h 103"/>
              <a:gd name="T52" fmla="*/ 38 w 76"/>
              <a:gd name="T53" fmla="*/ 77 h 103"/>
              <a:gd name="T54" fmla="*/ 16 w 76"/>
              <a:gd name="T55" fmla="*/ 69 h 103"/>
              <a:gd name="T56" fmla="*/ 8 w 76"/>
              <a:gd name="T57" fmla="*/ 47 h 103"/>
              <a:gd name="T58" fmla="*/ 4 w 76"/>
              <a:gd name="T59" fmla="*/ 32 h 103"/>
              <a:gd name="T60" fmla="*/ 0 w 76"/>
              <a:gd name="T61" fmla="*/ 47 h 103"/>
              <a:gd name="T62" fmla="*/ 11 w 76"/>
              <a:gd name="T63" fmla="*/ 74 h 103"/>
              <a:gd name="T64" fmla="*/ 34 w 76"/>
              <a:gd name="T65" fmla="*/ 85 h 103"/>
              <a:gd name="T66" fmla="*/ 14 w 76"/>
              <a:gd name="T67" fmla="*/ 95 h 103"/>
              <a:gd name="T68" fmla="*/ 14 w 76"/>
              <a:gd name="T6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103">
                <a:moveTo>
                  <a:pt x="38" y="0"/>
                </a:moveTo>
                <a:cubicBezTo>
                  <a:pt x="45" y="0"/>
                  <a:pt x="51" y="3"/>
                  <a:pt x="55" y="7"/>
                </a:cubicBezTo>
                <a:cubicBezTo>
                  <a:pt x="60" y="12"/>
                  <a:pt x="63" y="18"/>
                  <a:pt x="63" y="25"/>
                </a:cubicBezTo>
                <a:cubicBezTo>
                  <a:pt x="63" y="47"/>
                  <a:pt x="63" y="47"/>
                  <a:pt x="63" y="47"/>
                </a:cubicBezTo>
                <a:cubicBezTo>
                  <a:pt x="63" y="54"/>
                  <a:pt x="60" y="60"/>
                  <a:pt x="55" y="65"/>
                </a:cubicBezTo>
                <a:cubicBezTo>
                  <a:pt x="55" y="65"/>
                  <a:pt x="55" y="65"/>
                  <a:pt x="55" y="65"/>
                </a:cubicBezTo>
                <a:cubicBezTo>
                  <a:pt x="51" y="69"/>
                  <a:pt x="45" y="72"/>
                  <a:pt x="38" y="72"/>
                </a:cubicBezTo>
                <a:cubicBezTo>
                  <a:pt x="31" y="72"/>
                  <a:pt x="25" y="69"/>
                  <a:pt x="20" y="65"/>
                </a:cubicBezTo>
                <a:cubicBezTo>
                  <a:pt x="20" y="65"/>
                  <a:pt x="20" y="65"/>
                  <a:pt x="20" y="65"/>
                </a:cubicBezTo>
                <a:cubicBezTo>
                  <a:pt x="16" y="60"/>
                  <a:pt x="13" y="54"/>
                  <a:pt x="13" y="47"/>
                </a:cubicBezTo>
                <a:cubicBezTo>
                  <a:pt x="13" y="25"/>
                  <a:pt x="13" y="25"/>
                  <a:pt x="13" y="25"/>
                </a:cubicBezTo>
                <a:cubicBezTo>
                  <a:pt x="13" y="18"/>
                  <a:pt x="16" y="12"/>
                  <a:pt x="20" y="7"/>
                </a:cubicBezTo>
                <a:cubicBezTo>
                  <a:pt x="25" y="3"/>
                  <a:pt x="31" y="0"/>
                  <a:pt x="38" y="0"/>
                </a:cubicBezTo>
                <a:close/>
                <a:moveTo>
                  <a:pt x="21" y="34"/>
                </a:moveTo>
                <a:cubicBezTo>
                  <a:pt x="21" y="34"/>
                  <a:pt x="21" y="34"/>
                  <a:pt x="21" y="34"/>
                </a:cubicBezTo>
                <a:cubicBezTo>
                  <a:pt x="55" y="34"/>
                  <a:pt x="55" y="34"/>
                  <a:pt x="55" y="34"/>
                </a:cubicBezTo>
                <a:cubicBezTo>
                  <a:pt x="55" y="25"/>
                  <a:pt x="55" y="25"/>
                  <a:pt x="55" y="25"/>
                </a:cubicBezTo>
                <a:cubicBezTo>
                  <a:pt x="55" y="20"/>
                  <a:pt x="53" y="16"/>
                  <a:pt x="50" y="13"/>
                </a:cubicBezTo>
                <a:cubicBezTo>
                  <a:pt x="47" y="10"/>
                  <a:pt x="42" y="8"/>
                  <a:pt x="38" y="8"/>
                </a:cubicBezTo>
                <a:cubicBezTo>
                  <a:pt x="33" y="8"/>
                  <a:pt x="29" y="10"/>
                  <a:pt x="26" y="13"/>
                </a:cubicBezTo>
                <a:cubicBezTo>
                  <a:pt x="23" y="16"/>
                  <a:pt x="21" y="20"/>
                  <a:pt x="21" y="25"/>
                </a:cubicBezTo>
                <a:cubicBezTo>
                  <a:pt x="21" y="34"/>
                  <a:pt x="21" y="34"/>
                  <a:pt x="21" y="34"/>
                </a:cubicBezTo>
                <a:close/>
                <a:moveTo>
                  <a:pt x="55" y="38"/>
                </a:moveTo>
                <a:cubicBezTo>
                  <a:pt x="55" y="38"/>
                  <a:pt x="55" y="38"/>
                  <a:pt x="55" y="38"/>
                </a:cubicBezTo>
                <a:cubicBezTo>
                  <a:pt x="21" y="38"/>
                  <a:pt x="21" y="38"/>
                  <a:pt x="21" y="38"/>
                </a:cubicBezTo>
                <a:cubicBezTo>
                  <a:pt x="21" y="47"/>
                  <a:pt x="21" y="47"/>
                  <a:pt x="21" y="47"/>
                </a:cubicBezTo>
                <a:cubicBezTo>
                  <a:pt x="21" y="52"/>
                  <a:pt x="23" y="56"/>
                  <a:pt x="26" y="59"/>
                </a:cubicBezTo>
                <a:cubicBezTo>
                  <a:pt x="26" y="59"/>
                  <a:pt x="26" y="59"/>
                  <a:pt x="26" y="59"/>
                </a:cubicBezTo>
                <a:cubicBezTo>
                  <a:pt x="29" y="62"/>
                  <a:pt x="33" y="64"/>
                  <a:pt x="38" y="64"/>
                </a:cubicBezTo>
                <a:cubicBezTo>
                  <a:pt x="42" y="64"/>
                  <a:pt x="47" y="62"/>
                  <a:pt x="50" y="59"/>
                </a:cubicBezTo>
                <a:cubicBezTo>
                  <a:pt x="50" y="59"/>
                  <a:pt x="50" y="59"/>
                  <a:pt x="50" y="59"/>
                </a:cubicBezTo>
                <a:cubicBezTo>
                  <a:pt x="50" y="59"/>
                  <a:pt x="50" y="59"/>
                  <a:pt x="50" y="59"/>
                </a:cubicBezTo>
                <a:cubicBezTo>
                  <a:pt x="53" y="56"/>
                  <a:pt x="55" y="52"/>
                  <a:pt x="55" y="47"/>
                </a:cubicBezTo>
                <a:cubicBezTo>
                  <a:pt x="55" y="38"/>
                  <a:pt x="55" y="38"/>
                  <a:pt x="55" y="38"/>
                </a:cubicBezTo>
                <a:close/>
                <a:moveTo>
                  <a:pt x="14" y="103"/>
                </a:moveTo>
                <a:cubicBezTo>
                  <a:pt x="14" y="103"/>
                  <a:pt x="14" y="103"/>
                  <a:pt x="14" y="103"/>
                </a:cubicBezTo>
                <a:cubicBezTo>
                  <a:pt x="38" y="103"/>
                  <a:pt x="38" y="103"/>
                  <a:pt x="38" y="103"/>
                </a:cubicBezTo>
                <a:cubicBezTo>
                  <a:pt x="38" y="103"/>
                  <a:pt x="38" y="103"/>
                  <a:pt x="38" y="103"/>
                </a:cubicBezTo>
                <a:cubicBezTo>
                  <a:pt x="38" y="103"/>
                  <a:pt x="38" y="103"/>
                  <a:pt x="38" y="103"/>
                </a:cubicBezTo>
                <a:cubicBezTo>
                  <a:pt x="61" y="103"/>
                  <a:pt x="61" y="103"/>
                  <a:pt x="61" y="103"/>
                </a:cubicBezTo>
                <a:cubicBezTo>
                  <a:pt x="63" y="103"/>
                  <a:pt x="65" y="101"/>
                  <a:pt x="65" y="99"/>
                </a:cubicBezTo>
                <a:cubicBezTo>
                  <a:pt x="65" y="96"/>
                  <a:pt x="63" y="95"/>
                  <a:pt x="61" y="95"/>
                </a:cubicBezTo>
                <a:cubicBezTo>
                  <a:pt x="42" y="95"/>
                  <a:pt x="42" y="95"/>
                  <a:pt x="42" y="95"/>
                </a:cubicBezTo>
                <a:cubicBezTo>
                  <a:pt x="42" y="85"/>
                  <a:pt x="42" y="85"/>
                  <a:pt x="42" y="85"/>
                </a:cubicBezTo>
                <a:cubicBezTo>
                  <a:pt x="51" y="84"/>
                  <a:pt x="59" y="80"/>
                  <a:pt x="65" y="74"/>
                </a:cubicBezTo>
                <a:cubicBezTo>
                  <a:pt x="68" y="71"/>
                  <a:pt x="71" y="67"/>
                  <a:pt x="73" y="62"/>
                </a:cubicBezTo>
                <a:cubicBezTo>
                  <a:pt x="75" y="57"/>
                  <a:pt x="76" y="52"/>
                  <a:pt x="76" y="47"/>
                </a:cubicBezTo>
                <a:cubicBezTo>
                  <a:pt x="76" y="36"/>
                  <a:pt x="76" y="36"/>
                  <a:pt x="76" y="36"/>
                </a:cubicBezTo>
                <a:cubicBezTo>
                  <a:pt x="76" y="34"/>
                  <a:pt x="74" y="32"/>
                  <a:pt x="72" y="32"/>
                </a:cubicBezTo>
                <a:cubicBezTo>
                  <a:pt x="70" y="32"/>
                  <a:pt x="68" y="34"/>
                  <a:pt x="68" y="36"/>
                </a:cubicBezTo>
                <a:cubicBezTo>
                  <a:pt x="68" y="47"/>
                  <a:pt x="68" y="47"/>
                  <a:pt x="68" y="47"/>
                </a:cubicBezTo>
                <a:cubicBezTo>
                  <a:pt x="68" y="51"/>
                  <a:pt x="67" y="55"/>
                  <a:pt x="66" y="59"/>
                </a:cubicBezTo>
                <a:cubicBezTo>
                  <a:pt x="64" y="63"/>
                  <a:pt x="62" y="66"/>
                  <a:pt x="59" y="69"/>
                </a:cubicBezTo>
                <a:cubicBezTo>
                  <a:pt x="54" y="74"/>
                  <a:pt x="46" y="77"/>
                  <a:pt x="38" y="77"/>
                </a:cubicBezTo>
                <a:cubicBezTo>
                  <a:pt x="34" y="77"/>
                  <a:pt x="30" y="77"/>
                  <a:pt x="26" y="75"/>
                </a:cubicBezTo>
                <a:cubicBezTo>
                  <a:pt x="23" y="74"/>
                  <a:pt x="19" y="71"/>
                  <a:pt x="16" y="69"/>
                </a:cubicBezTo>
                <a:cubicBezTo>
                  <a:pt x="14" y="66"/>
                  <a:pt x="11" y="63"/>
                  <a:pt x="10" y="59"/>
                </a:cubicBezTo>
                <a:cubicBezTo>
                  <a:pt x="8" y="55"/>
                  <a:pt x="8" y="51"/>
                  <a:pt x="8" y="47"/>
                </a:cubicBezTo>
                <a:cubicBezTo>
                  <a:pt x="8" y="36"/>
                  <a:pt x="8" y="36"/>
                  <a:pt x="8" y="36"/>
                </a:cubicBezTo>
                <a:cubicBezTo>
                  <a:pt x="8" y="34"/>
                  <a:pt x="6" y="32"/>
                  <a:pt x="4" y="32"/>
                </a:cubicBezTo>
                <a:cubicBezTo>
                  <a:pt x="1" y="32"/>
                  <a:pt x="0" y="34"/>
                  <a:pt x="0" y="36"/>
                </a:cubicBezTo>
                <a:cubicBezTo>
                  <a:pt x="0" y="47"/>
                  <a:pt x="0" y="47"/>
                  <a:pt x="0" y="47"/>
                </a:cubicBezTo>
                <a:cubicBezTo>
                  <a:pt x="0" y="52"/>
                  <a:pt x="1" y="57"/>
                  <a:pt x="3" y="62"/>
                </a:cubicBezTo>
                <a:cubicBezTo>
                  <a:pt x="5" y="67"/>
                  <a:pt x="7" y="71"/>
                  <a:pt x="11" y="74"/>
                </a:cubicBezTo>
                <a:cubicBezTo>
                  <a:pt x="14" y="78"/>
                  <a:pt x="19" y="81"/>
                  <a:pt x="23" y="82"/>
                </a:cubicBezTo>
                <a:cubicBezTo>
                  <a:pt x="27" y="84"/>
                  <a:pt x="30" y="85"/>
                  <a:pt x="34" y="85"/>
                </a:cubicBezTo>
                <a:cubicBezTo>
                  <a:pt x="34" y="95"/>
                  <a:pt x="34" y="95"/>
                  <a:pt x="34" y="95"/>
                </a:cubicBezTo>
                <a:cubicBezTo>
                  <a:pt x="14" y="95"/>
                  <a:pt x="14" y="95"/>
                  <a:pt x="14" y="95"/>
                </a:cubicBezTo>
                <a:cubicBezTo>
                  <a:pt x="12" y="95"/>
                  <a:pt x="10" y="96"/>
                  <a:pt x="10" y="99"/>
                </a:cubicBezTo>
                <a:cubicBezTo>
                  <a:pt x="10" y="101"/>
                  <a:pt x="12" y="103"/>
                  <a:pt x="14" y="103"/>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56" name="Freeform 26"/>
          <p:cNvSpPr>
            <a:spLocks noEditPoints="1"/>
          </p:cNvSpPr>
          <p:nvPr/>
        </p:nvSpPr>
        <p:spPr bwMode="auto">
          <a:xfrm>
            <a:off x="936920" y="2110461"/>
            <a:ext cx="212725" cy="181087"/>
          </a:xfrm>
          <a:custGeom>
            <a:avLst/>
            <a:gdLst>
              <a:gd name="T0" fmla="*/ 99 w 103"/>
              <a:gd name="T1" fmla="*/ 0 h 88"/>
              <a:gd name="T2" fmla="*/ 4 w 103"/>
              <a:gd name="T3" fmla="*/ 0 h 88"/>
              <a:gd name="T4" fmla="*/ 0 w 103"/>
              <a:gd name="T5" fmla="*/ 4 h 88"/>
              <a:gd name="T6" fmla="*/ 0 w 103"/>
              <a:gd name="T7" fmla="*/ 84 h 88"/>
              <a:gd name="T8" fmla="*/ 4 w 103"/>
              <a:gd name="T9" fmla="*/ 88 h 88"/>
              <a:gd name="T10" fmla="*/ 99 w 103"/>
              <a:gd name="T11" fmla="*/ 88 h 88"/>
              <a:gd name="T12" fmla="*/ 103 w 103"/>
              <a:gd name="T13" fmla="*/ 84 h 88"/>
              <a:gd name="T14" fmla="*/ 103 w 103"/>
              <a:gd name="T15" fmla="*/ 4 h 88"/>
              <a:gd name="T16" fmla="*/ 99 w 103"/>
              <a:gd name="T17" fmla="*/ 0 h 88"/>
              <a:gd name="T18" fmla="*/ 95 w 103"/>
              <a:gd name="T19" fmla="*/ 80 h 88"/>
              <a:gd name="T20" fmla="*/ 95 w 103"/>
              <a:gd name="T21" fmla="*/ 80 h 88"/>
              <a:gd name="T22" fmla="*/ 8 w 103"/>
              <a:gd name="T23" fmla="*/ 80 h 88"/>
              <a:gd name="T24" fmla="*/ 8 w 103"/>
              <a:gd name="T25" fmla="*/ 71 h 88"/>
              <a:gd name="T26" fmla="*/ 28 w 103"/>
              <a:gd name="T27" fmla="*/ 51 h 88"/>
              <a:gd name="T28" fmla="*/ 42 w 103"/>
              <a:gd name="T29" fmla="*/ 65 h 88"/>
              <a:gd name="T30" fmla="*/ 42 w 103"/>
              <a:gd name="T31" fmla="*/ 65 h 88"/>
              <a:gd name="T32" fmla="*/ 42 w 103"/>
              <a:gd name="T33" fmla="*/ 65 h 88"/>
              <a:gd name="T34" fmla="*/ 51 w 103"/>
              <a:gd name="T35" fmla="*/ 74 h 88"/>
              <a:gd name="T36" fmla="*/ 54 w 103"/>
              <a:gd name="T37" fmla="*/ 74 h 88"/>
              <a:gd name="T38" fmla="*/ 54 w 103"/>
              <a:gd name="T39" fmla="*/ 70 h 88"/>
              <a:gd name="T40" fmla="*/ 47 w 103"/>
              <a:gd name="T41" fmla="*/ 64 h 88"/>
              <a:gd name="T42" fmla="*/ 67 w 103"/>
              <a:gd name="T43" fmla="*/ 44 h 88"/>
              <a:gd name="T44" fmla="*/ 95 w 103"/>
              <a:gd name="T45" fmla="*/ 73 h 88"/>
              <a:gd name="T46" fmla="*/ 95 w 103"/>
              <a:gd name="T47" fmla="*/ 80 h 88"/>
              <a:gd name="T48" fmla="*/ 95 w 103"/>
              <a:gd name="T49" fmla="*/ 66 h 88"/>
              <a:gd name="T50" fmla="*/ 95 w 103"/>
              <a:gd name="T51" fmla="*/ 66 h 88"/>
              <a:gd name="T52" fmla="*/ 68 w 103"/>
              <a:gd name="T53" fmla="*/ 39 h 88"/>
              <a:gd name="T54" fmla="*/ 65 w 103"/>
              <a:gd name="T55" fmla="*/ 39 h 88"/>
              <a:gd name="T56" fmla="*/ 44 w 103"/>
              <a:gd name="T57" fmla="*/ 60 h 88"/>
              <a:gd name="T58" fmla="*/ 30 w 103"/>
              <a:gd name="T59" fmla="*/ 46 h 88"/>
              <a:gd name="T60" fmla="*/ 26 w 103"/>
              <a:gd name="T61" fmla="*/ 46 h 88"/>
              <a:gd name="T62" fmla="*/ 8 w 103"/>
              <a:gd name="T63" fmla="*/ 65 h 88"/>
              <a:gd name="T64" fmla="*/ 8 w 103"/>
              <a:gd name="T65" fmla="*/ 8 h 88"/>
              <a:gd name="T66" fmla="*/ 95 w 103"/>
              <a:gd name="T67" fmla="*/ 8 h 88"/>
              <a:gd name="T68" fmla="*/ 95 w 103"/>
              <a:gd name="T69" fmla="*/ 66 h 88"/>
              <a:gd name="T70" fmla="*/ 30 w 103"/>
              <a:gd name="T71" fmla="*/ 40 h 88"/>
              <a:gd name="T72" fmla="*/ 30 w 103"/>
              <a:gd name="T73" fmla="*/ 40 h 88"/>
              <a:gd name="T74" fmla="*/ 43 w 103"/>
              <a:gd name="T75" fmla="*/ 26 h 88"/>
              <a:gd name="T76" fmla="*/ 30 w 103"/>
              <a:gd name="T77" fmla="*/ 12 h 88"/>
              <a:gd name="T78" fmla="*/ 16 w 103"/>
              <a:gd name="T79" fmla="*/ 26 h 88"/>
              <a:gd name="T80" fmla="*/ 30 w 103"/>
              <a:gd name="T81" fmla="*/ 40 h 88"/>
              <a:gd name="T82" fmla="*/ 30 w 103"/>
              <a:gd name="T83" fmla="*/ 17 h 88"/>
              <a:gd name="T84" fmla="*/ 30 w 103"/>
              <a:gd name="T85" fmla="*/ 17 h 88"/>
              <a:gd name="T86" fmla="*/ 39 w 103"/>
              <a:gd name="T87" fmla="*/ 26 h 88"/>
              <a:gd name="T88" fmla="*/ 30 w 103"/>
              <a:gd name="T89" fmla="*/ 35 h 88"/>
              <a:gd name="T90" fmla="*/ 21 w 103"/>
              <a:gd name="T91" fmla="*/ 26 h 88"/>
              <a:gd name="T92" fmla="*/ 30 w 103"/>
              <a:gd name="T93"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88">
                <a:moveTo>
                  <a:pt x="99" y="0"/>
                </a:moveTo>
                <a:cubicBezTo>
                  <a:pt x="4" y="0"/>
                  <a:pt x="4" y="0"/>
                  <a:pt x="4" y="0"/>
                </a:cubicBezTo>
                <a:cubicBezTo>
                  <a:pt x="2" y="0"/>
                  <a:pt x="0" y="2"/>
                  <a:pt x="0" y="4"/>
                </a:cubicBezTo>
                <a:cubicBezTo>
                  <a:pt x="0" y="84"/>
                  <a:pt x="0" y="84"/>
                  <a:pt x="0" y="84"/>
                </a:cubicBezTo>
                <a:cubicBezTo>
                  <a:pt x="0" y="86"/>
                  <a:pt x="2" y="88"/>
                  <a:pt x="4" y="88"/>
                </a:cubicBezTo>
                <a:cubicBezTo>
                  <a:pt x="99" y="88"/>
                  <a:pt x="99" y="88"/>
                  <a:pt x="99" y="88"/>
                </a:cubicBezTo>
                <a:cubicBezTo>
                  <a:pt x="101" y="88"/>
                  <a:pt x="103" y="86"/>
                  <a:pt x="103" y="84"/>
                </a:cubicBezTo>
                <a:cubicBezTo>
                  <a:pt x="103" y="4"/>
                  <a:pt x="103" y="4"/>
                  <a:pt x="103" y="4"/>
                </a:cubicBezTo>
                <a:cubicBezTo>
                  <a:pt x="103" y="2"/>
                  <a:pt x="101" y="0"/>
                  <a:pt x="99" y="0"/>
                </a:cubicBezTo>
                <a:close/>
                <a:moveTo>
                  <a:pt x="95" y="80"/>
                </a:moveTo>
                <a:cubicBezTo>
                  <a:pt x="95" y="80"/>
                  <a:pt x="95" y="80"/>
                  <a:pt x="95" y="80"/>
                </a:cubicBezTo>
                <a:cubicBezTo>
                  <a:pt x="8" y="80"/>
                  <a:pt x="8" y="80"/>
                  <a:pt x="8" y="80"/>
                </a:cubicBezTo>
                <a:cubicBezTo>
                  <a:pt x="8" y="71"/>
                  <a:pt x="8" y="71"/>
                  <a:pt x="8" y="71"/>
                </a:cubicBezTo>
                <a:cubicBezTo>
                  <a:pt x="28" y="51"/>
                  <a:pt x="28" y="51"/>
                  <a:pt x="28" y="51"/>
                </a:cubicBezTo>
                <a:cubicBezTo>
                  <a:pt x="42" y="65"/>
                  <a:pt x="42" y="65"/>
                  <a:pt x="42" y="65"/>
                </a:cubicBezTo>
                <a:cubicBezTo>
                  <a:pt x="42" y="65"/>
                  <a:pt x="42" y="65"/>
                  <a:pt x="42" y="65"/>
                </a:cubicBezTo>
                <a:cubicBezTo>
                  <a:pt x="42" y="65"/>
                  <a:pt x="42" y="65"/>
                  <a:pt x="42" y="65"/>
                </a:cubicBezTo>
                <a:cubicBezTo>
                  <a:pt x="51" y="74"/>
                  <a:pt x="51" y="74"/>
                  <a:pt x="51" y="74"/>
                </a:cubicBezTo>
                <a:cubicBezTo>
                  <a:pt x="52" y="75"/>
                  <a:pt x="53" y="75"/>
                  <a:pt x="54" y="74"/>
                </a:cubicBezTo>
                <a:cubicBezTo>
                  <a:pt x="55" y="73"/>
                  <a:pt x="55" y="71"/>
                  <a:pt x="54" y="70"/>
                </a:cubicBezTo>
                <a:cubicBezTo>
                  <a:pt x="47" y="64"/>
                  <a:pt x="47" y="64"/>
                  <a:pt x="47" y="64"/>
                </a:cubicBezTo>
                <a:cubicBezTo>
                  <a:pt x="67" y="44"/>
                  <a:pt x="67" y="44"/>
                  <a:pt x="67" y="44"/>
                </a:cubicBezTo>
                <a:cubicBezTo>
                  <a:pt x="95" y="73"/>
                  <a:pt x="95" y="73"/>
                  <a:pt x="95" y="73"/>
                </a:cubicBezTo>
                <a:cubicBezTo>
                  <a:pt x="95" y="80"/>
                  <a:pt x="95" y="80"/>
                  <a:pt x="95" y="80"/>
                </a:cubicBezTo>
                <a:close/>
                <a:moveTo>
                  <a:pt x="95" y="66"/>
                </a:moveTo>
                <a:cubicBezTo>
                  <a:pt x="95" y="66"/>
                  <a:pt x="95" y="66"/>
                  <a:pt x="95" y="66"/>
                </a:cubicBezTo>
                <a:cubicBezTo>
                  <a:pt x="68" y="39"/>
                  <a:pt x="68" y="39"/>
                  <a:pt x="68" y="39"/>
                </a:cubicBezTo>
                <a:cubicBezTo>
                  <a:pt x="67" y="38"/>
                  <a:pt x="66" y="38"/>
                  <a:pt x="65" y="39"/>
                </a:cubicBezTo>
                <a:cubicBezTo>
                  <a:pt x="44" y="60"/>
                  <a:pt x="44" y="60"/>
                  <a:pt x="44" y="60"/>
                </a:cubicBezTo>
                <a:cubicBezTo>
                  <a:pt x="30" y="46"/>
                  <a:pt x="30" y="46"/>
                  <a:pt x="30" y="46"/>
                </a:cubicBezTo>
                <a:cubicBezTo>
                  <a:pt x="29" y="45"/>
                  <a:pt x="27" y="45"/>
                  <a:pt x="26" y="46"/>
                </a:cubicBezTo>
                <a:cubicBezTo>
                  <a:pt x="8" y="65"/>
                  <a:pt x="8" y="65"/>
                  <a:pt x="8" y="65"/>
                </a:cubicBezTo>
                <a:cubicBezTo>
                  <a:pt x="8" y="8"/>
                  <a:pt x="8" y="8"/>
                  <a:pt x="8" y="8"/>
                </a:cubicBezTo>
                <a:cubicBezTo>
                  <a:pt x="95" y="8"/>
                  <a:pt x="95" y="8"/>
                  <a:pt x="95" y="8"/>
                </a:cubicBezTo>
                <a:cubicBezTo>
                  <a:pt x="95" y="66"/>
                  <a:pt x="95" y="66"/>
                  <a:pt x="95" y="66"/>
                </a:cubicBezTo>
                <a:close/>
                <a:moveTo>
                  <a:pt x="30" y="40"/>
                </a:moveTo>
                <a:cubicBezTo>
                  <a:pt x="30" y="40"/>
                  <a:pt x="30" y="40"/>
                  <a:pt x="30" y="40"/>
                </a:cubicBezTo>
                <a:cubicBezTo>
                  <a:pt x="37" y="40"/>
                  <a:pt x="43" y="34"/>
                  <a:pt x="43" y="26"/>
                </a:cubicBezTo>
                <a:cubicBezTo>
                  <a:pt x="43" y="19"/>
                  <a:pt x="37" y="12"/>
                  <a:pt x="30" y="12"/>
                </a:cubicBezTo>
                <a:cubicBezTo>
                  <a:pt x="22" y="12"/>
                  <a:pt x="16" y="19"/>
                  <a:pt x="16" y="26"/>
                </a:cubicBezTo>
                <a:cubicBezTo>
                  <a:pt x="16" y="34"/>
                  <a:pt x="22" y="40"/>
                  <a:pt x="30" y="40"/>
                </a:cubicBezTo>
                <a:close/>
                <a:moveTo>
                  <a:pt x="30" y="17"/>
                </a:moveTo>
                <a:cubicBezTo>
                  <a:pt x="30" y="17"/>
                  <a:pt x="30" y="17"/>
                  <a:pt x="30" y="17"/>
                </a:cubicBezTo>
                <a:cubicBezTo>
                  <a:pt x="35" y="17"/>
                  <a:pt x="39" y="21"/>
                  <a:pt x="39" y="26"/>
                </a:cubicBezTo>
                <a:cubicBezTo>
                  <a:pt x="39" y="31"/>
                  <a:pt x="35" y="35"/>
                  <a:pt x="30" y="35"/>
                </a:cubicBezTo>
                <a:cubicBezTo>
                  <a:pt x="25" y="35"/>
                  <a:pt x="21" y="31"/>
                  <a:pt x="21" y="26"/>
                </a:cubicBezTo>
                <a:cubicBezTo>
                  <a:pt x="21" y="21"/>
                  <a:pt x="25" y="17"/>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i="1" dirty="0">
              <a:solidFill>
                <a:schemeClr val="bg1">
                  <a:lumMod val="50000"/>
                </a:schemeClr>
              </a:solidFill>
            </a:endParaRPr>
          </a:p>
        </p:txBody>
      </p:sp>
      <p:sp>
        <p:nvSpPr>
          <p:cNvPr id="57" name="Freeform 27"/>
          <p:cNvSpPr>
            <a:spLocks noEditPoints="1"/>
          </p:cNvSpPr>
          <p:nvPr/>
        </p:nvSpPr>
        <p:spPr bwMode="auto">
          <a:xfrm>
            <a:off x="4850107" y="2116815"/>
            <a:ext cx="215900" cy="171556"/>
          </a:xfrm>
          <a:custGeom>
            <a:avLst/>
            <a:gdLst>
              <a:gd name="T0" fmla="*/ 89 w 103"/>
              <a:gd name="T1" fmla="*/ 31 h 83"/>
              <a:gd name="T2" fmla="*/ 81 w 103"/>
              <a:gd name="T3" fmla="*/ 31 h 83"/>
              <a:gd name="T4" fmla="*/ 25 w 103"/>
              <a:gd name="T5" fmla="*/ 12 h 83"/>
              <a:gd name="T6" fmla="*/ 12 w 103"/>
              <a:gd name="T7" fmla="*/ 12 h 83"/>
              <a:gd name="T8" fmla="*/ 24 w 103"/>
              <a:gd name="T9" fmla="*/ 14 h 83"/>
              <a:gd name="T10" fmla="*/ 7 w 103"/>
              <a:gd name="T11" fmla="*/ 14 h 83"/>
              <a:gd name="T12" fmla="*/ 4 w 103"/>
              <a:gd name="T13" fmla="*/ 14 h 83"/>
              <a:gd name="T14" fmla="*/ 0 w 103"/>
              <a:gd name="T15" fmla="*/ 18 h 83"/>
              <a:gd name="T16" fmla="*/ 0 w 103"/>
              <a:gd name="T17" fmla="*/ 79 h 83"/>
              <a:gd name="T18" fmla="*/ 99 w 103"/>
              <a:gd name="T19" fmla="*/ 83 h 83"/>
              <a:gd name="T20" fmla="*/ 103 w 103"/>
              <a:gd name="T21" fmla="*/ 79 h 83"/>
              <a:gd name="T22" fmla="*/ 103 w 103"/>
              <a:gd name="T23" fmla="*/ 18 h 83"/>
              <a:gd name="T24" fmla="*/ 79 w 103"/>
              <a:gd name="T25" fmla="*/ 14 h 83"/>
              <a:gd name="T26" fmla="*/ 71 w 103"/>
              <a:gd name="T27" fmla="*/ 0 h 83"/>
              <a:gd name="T28" fmla="*/ 28 w 103"/>
              <a:gd name="T29" fmla="*/ 2 h 83"/>
              <a:gd name="T30" fmla="*/ 9 w 103"/>
              <a:gd name="T31" fmla="*/ 7 h 83"/>
              <a:gd name="T32" fmla="*/ 7 w 103"/>
              <a:gd name="T33" fmla="*/ 10 h 83"/>
              <a:gd name="T34" fmla="*/ 51 w 103"/>
              <a:gd name="T35" fmla="*/ 30 h 83"/>
              <a:gd name="T36" fmla="*/ 61 w 103"/>
              <a:gd name="T37" fmla="*/ 34 h 83"/>
              <a:gd name="T38" fmla="*/ 51 w 103"/>
              <a:gd name="T39" fmla="*/ 56 h 83"/>
              <a:gd name="T40" fmla="*/ 51 w 103"/>
              <a:gd name="T41" fmla="*/ 30 h 83"/>
              <a:gd name="T42" fmla="*/ 57 w 103"/>
              <a:gd name="T43" fmla="*/ 37 h 83"/>
              <a:gd name="T44" fmla="*/ 60 w 103"/>
              <a:gd name="T45" fmla="*/ 43 h 83"/>
              <a:gd name="T46" fmla="*/ 43 w 103"/>
              <a:gd name="T47" fmla="*/ 43 h 83"/>
              <a:gd name="T48" fmla="*/ 57 w 103"/>
              <a:gd name="T49" fmla="*/ 37 h 83"/>
              <a:gd name="T50" fmla="*/ 27 w 103"/>
              <a:gd name="T51" fmla="*/ 22 h 83"/>
              <a:gd name="T52" fmla="*/ 8 w 103"/>
              <a:gd name="T53" fmla="*/ 75 h 83"/>
              <a:gd name="T54" fmla="*/ 95 w 103"/>
              <a:gd name="T55" fmla="*/ 22 h 83"/>
              <a:gd name="T56" fmla="*/ 76 w 103"/>
              <a:gd name="T57" fmla="*/ 22 h 83"/>
              <a:gd name="T58" fmla="*/ 68 w 103"/>
              <a:gd name="T59" fmla="*/ 8 h 83"/>
              <a:gd name="T60" fmla="*/ 30 w 103"/>
              <a:gd name="T61" fmla="*/ 19 h 83"/>
              <a:gd name="T62" fmla="*/ 51 w 103"/>
              <a:gd name="T63" fmla="*/ 16 h 83"/>
              <a:gd name="T64" fmla="*/ 79 w 103"/>
              <a:gd name="T65" fmla="*/ 43 h 83"/>
              <a:gd name="T66" fmla="*/ 24 w 103"/>
              <a:gd name="T67" fmla="*/ 43 h 83"/>
              <a:gd name="T68" fmla="*/ 51 w 103"/>
              <a:gd name="T69" fmla="*/ 24 h 83"/>
              <a:gd name="T70" fmla="*/ 71 w 103"/>
              <a:gd name="T71" fmla="*/ 43 h 83"/>
              <a:gd name="T72" fmla="*/ 32 w 103"/>
              <a:gd name="T7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 h="83">
                <a:moveTo>
                  <a:pt x="85" y="27"/>
                </a:moveTo>
                <a:cubicBezTo>
                  <a:pt x="87" y="27"/>
                  <a:pt x="89" y="29"/>
                  <a:pt x="89" y="31"/>
                </a:cubicBezTo>
                <a:cubicBezTo>
                  <a:pt x="89" y="33"/>
                  <a:pt x="87" y="35"/>
                  <a:pt x="85" y="35"/>
                </a:cubicBezTo>
                <a:cubicBezTo>
                  <a:pt x="83" y="35"/>
                  <a:pt x="81" y="33"/>
                  <a:pt x="81" y="31"/>
                </a:cubicBezTo>
                <a:cubicBezTo>
                  <a:pt x="81" y="29"/>
                  <a:pt x="83" y="27"/>
                  <a:pt x="85" y="27"/>
                </a:cubicBezTo>
                <a:close/>
                <a:moveTo>
                  <a:pt x="25" y="12"/>
                </a:moveTo>
                <a:cubicBezTo>
                  <a:pt x="25" y="12"/>
                  <a:pt x="25" y="12"/>
                  <a:pt x="25" y="12"/>
                </a:cubicBezTo>
                <a:cubicBezTo>
                  <a:pt x="12" y="12"/>
                  <a:pt x="12" y="12"/>
                  <a:pt x="12" y="12"/>
                </a:cubicBezTo>
                <a:cubicBezTo>
                  <a:pt x="12" y="14"/>
                  <a:pt x="12" y="14"/>
                  <a:pt x="12" y="14"/>
                </a:cubicBezTo>
                <a:cubicBezTo>
                  <a:pt x="24" y="14"/>
                  <a:pt x="24" y="14"/>
                  <a:pt x="24" y="14"/>
                </a:cubicBezTo>
                <a:cubicBezTo>
                  <a:pt x="25" y="12"/>
                  <a:pt x="25" y="12"/>
                  <a:pt x="25" y="12"/>
                </a:cubicBezTo>
                <a:close/>
                <a:moveTo>
                  <a:pt x="7" y="14"/>
                </a:moveTo>
                <a:cubicBezTo>
                  <a:pt x="7" y="14"/>
                  <a:pt x="7" y="14"/>
                  <a:pt x="7" y="14"/>
                </a:cubicBezTo>
                <a:cubicBezTo>
                  <a:pt x="4" y="14"/>
                  <a:pt x="4" y="14"/>
                  <a:pt x="4" y="14"/>
                </a:cubicBezTo>
                <a:cubicBezTo>
                  <a:pt x="4" y="14"/>
                  <a:pt x="4" y="14"/>
                  <a:pt x="4" y="14"/>
                </a:cubicBezTo>
                <a:cubicBezTo>
                  <a:pt x="2" y="14"/>
                  <a:pt x="0" y="16"/>
                  <a:pt x="0" y="18"/>
                </a:cubicBezTo>
                <a:cubicBezTo>
                  <a:pt x="0" y="79"/>
                  <a:pt x="0" y="79"/>
                  <a:pt x="0" y="79"/>
                </a:cubicBezTo>
                <a:cubicBezTo>
                  <a:pt x="0" y="79"/>
                  <a:pt x="0" y="79"/>
                  <a:pt x="0" y="79"/>
                </a:cubicBezTo>
                <a:cubicBezTo>
                  <a:pt x="0" y="81"/>
                  <a:pt x="2" y="83"/>
                  <a:pt x="4" y="83"/>
                </a:cubicBezTo>
                <a:cubicBezTo>
                  <a:pt x="99" y="83"/>
                  <a:pt x="99" y="83"/>
                  <a:pt x="99" y="83"/>
                </a:cubicBezTo>
                <a:cubicBezTo>
                  <a:pt x="99" y="83"/>
                  <a:pt x="99" y="83"/>
                  <a:pt x="99" y="83"/>
                </a:cubicBezTo>
                <a:cubicBezTo>
                  <a:pt x="101" y="83"/>
                  <a:pt x="103" y="81"/>
                  <a:pt x="103" y="79"/>
                </a:cubicBezTo>
                <a:cubicBezTo>
                  <a:pt x="103" y="18"/>
                  <a:pt x="103" y="18"/>
                  <a:pt x="103" y="18"/>
                </a:cubicBezTo>
                <a:cubicBezTo>
                  <a:pt x="103" y="18"/>
                  <a:pt x="103" y="18"/>
                  <a:pt x="103" y="18"/>
                </a:cubicBezTo>
                <a:cubicBezTo>
                  <a:pt x="103" y="16"/>
                  <a:pt x="101" y="14"/>
                  <a:pt x="99" y="14"/>
                </a:cubicBezTo>
                <a:cubicBezTo>
                  <a:pt x="79" y="14"/>
                  <a:pt x="79" y="14"/>
                  <a:pt x="79" y="14"/>
                </a:cubicBezTo>
                <a:cubicBezTo>
                  <a:pt x="74" y="3"/>
                  <a:pt x="74" y="3"/>
                  <a:pt x="74" y="3"/>
                </a:cubicBezTo>
                <a:cubicBezTo>
                  <a:pt x="74" y="1"/>
                  <a:pt x="72" y="0"/>
                  <a:pt x="71" y="0"/>
                </a:cubicBezTo>
                <a:cubicBezTo>
                  <a:pt x="32" y="0"/>
                  <a:pt x="32" y="0"/>
                  <a:pt x="32" y="0"/>
                </a:cubicBezTo>
                <a:cubicBezTo>
                  <a:pt x="30" y="0"/>
                  <a:pt x="29" y="1"/>
                  <a:pt x="28" y="2"/>
                </a:cubicBezTo>
                <a:cubicBezTo>
                  <a:pt x="26" y="7"/>
                  <a:pt x="26" y="7"/>
                  <a:pt x="26" y="7"/>
                </a:cubicBezTo>
                <a:cubicBezTo>
                  <a:pt x="9" y="7"/>
                  <a:pt x="9" y="7"/>
                  <a:pt x="9" y="7"/>
                </a:cubicBezTo>
                <a:cubicBezTo>
                  <a:pt x="8" y="7"/>
                  <a:pt x="7" y="8"/>
                  <a:pt x="7" y="10"/>
                </a:cubicBezTo>
                <a:cubicBezTo>
                  <a:pt x="7" y="10"/>
                  <a:pt x="7" y="10"/>
                  <a:pt x="7" y="10"/>
                </a:cubicBezTo>
                <a:cubicBezTo>
                  <a:pt x="7" y="14"/>
                  <a:pt x="7" y="14"/>
                  <a:pt x="7" y="14"/>
                </a:cubicBezTo>
                <a:close/>
                <a:moveTo>
                  <a:pt x="51" y="30"/>
                </a:moveTo>
                <a:cubicBezTo>
                  <a:pt x="51" y="30"/>
                  <a:pt x="51" y="30"/>
                  <a:pt x="51" y="30"/>
                </a:cubicBezTo>
                <a:cubicBezTo>
                  <a:pt x="55" y="30"/>
                  <a:pt x="58" y="31"/>
                  <a:pt x="61" y="34"/>
                </a:cubicBezTo>
                <a:cubicBezTo>
                  <a:pt x="63" y="36"/>
                  <a:pt x="65" y="39"/>
                  <a:pt x="65" y="43"/>
                </a:cubicBezTo>
                <a:cubicBezTo>
                  <a:pt x="65" y="50"/>
                  <a:pt x="58" y="56"/>
                  <a:pt x="51" y="56"/>
                </a:cubicBezTo>
                <a:cubicBezTo>
                  <a:pt x="44" y="56"/>
                  <a:pt x="38" y="50"/>
                  <a:pt x="38" y="43"/>
                </a:cubicBezTo>
                <a:cubicBezTo>
                  <a:pt x="38" y="36"/>
                  <a:pt x="44" y="30"/>
                  <a:pt x="51" y="30"/>
                </a:cubicBezTo>
                <a:close/>
                <a:moveTo>
                  <a:pt x="57" y="37"/>
                </a:moveTo>
                <a:cubicBezTo>
                  <a:pt x="57" y="37"/>
                  <a:pt x="57" y="37"/>
                  <a:pt x="57" y="37"/>
                </a:cubicBezTo>
                <a:cubicBezTo>
                  <a:pt x="57" y="37"/>
                  <a:pt x="57" y="37"/>
                  <a:pt x="57" y="37"/>
                </a:cubicBezTo>
                <a:cubicBezTo>
                  <a:pt x="59" y="39"/>
                  <a:pt x="60" y="41"/>
                  <a:pt x="60" y="43"/>
                </a:cubicBezTo>
                <a:cubicBezTo>
                  <a:pt x="60" y="48"/>
                  <a:pt x="56" y="52"/>
                  <a:pt x="51" y="52"/>
                </a:cubicBezTo>
                <a:cubicBezTo>
                  <a:pt x="46" y="52"/>
                  <a:pt x="43" y="48"/>
                  <a:pt x="43" y="43"/>
                </a:cubicBezTo>
                <a:cubicBezTo>
                  <a:pt x="43" y="38"/>
                  <a:pt x="47" y="34"/>
                  <a:pt x="51" y="34"/>
                </a:cubicBezTo>
                <a:cubicBezTo>
                  <a:pt x="54" y="34"/>
                  <a:pt x="56" y="35"/>
                  <a:pt x="57" y="37"/>
                </a:cubicBezTo>
                <a:close/>
                <a:moveTo>
                  <a:pt x="27" y="22"/>
                </a:moveTo>
                <a:cubicBezTo>
                  <a:pt x="27" y="22"/>
                  <a:pt x="27" y="22"/>
                  <a:pt x="27" y="22"/>
                </a:cubicBezTo>
                <a:cubicBezTo>
                  <a:pt x="8" y="22"/>
                  <a:pt x="8" y="22"/>
                  <a:pt x="8" y="22"/>
                </a:cubicBezTo>
                <a:cubicBezTo>
                  <a:pt x="8" y="75"/>
                  <a:pt x="8" y="75"/>
                  <a:pt x="8" y="75"/>
                </a:cubicBezTo>
                <a:cubicBezTo>
                  <a:pt x="95" y="75"/>
                  <a:pt x="95" y="75"/>
                  <a:pt x="95" y="75"/>
                </a:cubicBezTo>
                <a:cubicBezTo>
                  <a:pt x="95" y="22"/>
                  <a:pt x="95" y="22"/>
                  <a:pt x="95" y="22"/>
                </a:cubicBezTo>
                <a:cubicBezTo>
                  <a:pt x="76" y="22"/>
                  <a:pt x="76" y="22"/>
                  <a:pt x="76" y="22"/>
                </a:cubicBezTo>
                <a:cubicBezTo>
                  <a:pt x="76" y="22"/>
                  <a:pt x="76" y="22"/>
                  <a:pt x="76" y="22"/>
                </a:cubicBezTo>
                <a:cubicBezTo>
                  <a:pt x="74" y="22"/>
                  <a:pt x="73" y="21"/>
                  <a:pt x="72" y="19"/>
                </a:cubicBezTo>
                <a:cubicBezTo>
                  <a:pt x="68" y="8"/>
                  <a:pt x="68" y="8"/>
                  <a:pt x="68" y="8"/>
                </a:cubicBezTo>
                <a:cubicBezTo>
                  <a:pt x="35" y="8"/>
                  <a:pt x="35" y="8"/>
                  <a:pt x="35" y="8"/>
                </a:cubicBezTo>
                <a:cubicBezTo>
                  <a:pt x="30" y="19"/>
                  <a:pt x="30" y="19"/>
                  <a:pt x="30" y="19"/>
                </a:cubicBezTo>
                <a:cubicBezTo>
                  <a:pt x="30" y="21"/>
                  <a:pt x="28" y="22"/>
                  <a:pt x="27" y="22"/>
                </a:cubicBezTo>
                <a:close/>
                <a:moveTo>
                  <a:pt x="51" y="16"/>
                </a:moveTo>
                <a:cubicBezTo>
                  <a:pt x="51" y="16"/>
                  <a:pt x="51" y="16"/>
                  <a:pt x="51" y="16"/>
                </a:cubicBezTo>
                <a:cubicBezTo>
                  <a:pt x="66" y="16"/>
                  <a:pt x="79" y="28"/>
                  <a:pt x="79" y="43"/>
                </a:cubicBezTo>
                <a:cubicBezTo>
                  <a:pt x="79" y="58"/>
                  <a:pt x="66" y="70"/>
                  <a:pt x="51" y="70"/>
                </a:cubicBezTo>
                <a:cubicBezTo>
                  <a:pt x="36" y="70"/>
                  <a:pt x="24" y="58"/>
                  <a:pt x="24" y="43"/>
                </a:cubicBezTo>
                <a:cubicBezTo>
                  <a:pt x="24" y="28"/>
                  <a:pt x="36" y="16"/>
                  <a:pt x="51" y="16"/>
                </a:cubicBezTo>
                <a:close/>
                <a:moveTo>
                  <a:pt x="51" y="24"/>
                </a:moveTo>
                <a:cubicBezTo>
                  <a:pt x="51" y="24"/>
                  <a:pt x="51" y="24"/>
                  <a:pt x="51" y="24"/>
                </a:cubicBezTo>
                <a:cubicBezTo>
                  <a:pt x="62" y="24"/>
                  <a:pt x="71" y="32"/>
                  <a:pt x="71" y="43"/>
                </a:cubicBezTo>
                <a:cubicBezTo>
                  <a:pt x="71" y="54"/>
                  <a:pt x="62" y="62"/>
                  <a:pt x="51" y="62"/>
                </a:cubicBezTo>
                <a:cubicBezTo>
                  <a:pt x="41" y="62"/>
                  <a:pt x="32" y="54"/>
                  <a:pt x="32" y="43"/>
                </a:cubicBezTo>
                <a:cubicBezTo>
                  <a:pt x="32" y="32"/>
                  <a:pt x="41" y="24"/>
                  <a:pt x="51" y="24"/>
                </a:cubicBezTo>
                <a:close/>
              </a:path>
            </a:pathLst>
          </a:custGeom>
          <a:solidFill>
            <a:schemeClr val="bg1"/>
          </a:solidFill>
          <a:ln>
            <a:noFill/>
          </a:ln>
        </p:spPr>
        <p:txBody>
          <a:bodyPr/>
          <a:lstStyle/>
          <a:p>
            <a:endParaRPr lang="zh-CN" altLang="en-US" sz="1400" b="1" i="1" dirty="0">
              <a:solidFill>
                <a:schemeClr val="bg1">
                  <a:lumMod val="50000"/>
                </a:schemeClr>
              </a:solidFill>
            </a:endParaRPr>
          </a:p>
        </p:txBody>
      </p:sp>
      <p:sp>
        <p:nvSpPr>
          <p:cNvPr id="58" name="Freeform 28"/>
          <p:cNvSpPr>
            <a:spLocks noEditPoints="1"/>
          </p:cNvSpPr>
          <p:nvPr/>
        </p:nvSpPr>
        <p:spPr bwMode="auto">
          <a:xfrm>
            <a:off x="1829094" y="2891994"/>
            <a:ext cx="203200" cy="200149"/>
          </a:xfrm>
          <a:custGeom>
            <a:avLst/>
            <a:gdLst>
              <a:gd name="T0" fmla="*/ 84 w 98"/>
              <a:gd name="T1" fmla="*/ 35 h 97"/>
              <a:gd name="T2" fmla="*/ 89 w 98"/>
              <a:gd name="T3" fmla="*/ 25 h 97"/>
              <a:gd name="T4" fmla="*/ 78 w 98"/>
              <a:gd name="T5" fmla="*/ 9 h 97"/>
              <a:gd name="T6" fmla="*/ 66 w 98"/>
              <a:gd name="T7" fmla="*/ 16 h 97"/>
              <a:gd name="T8" fmla="*/ 61 w 98"/>
              <a:gd name="T9" fmla="*/ 4 h 97"/>
              <a:gd name="T10" fmla="*/ 38 w 98"/>
              <a:gd name="T11" fmla="*/ 4 h 97"/>
              <a:gd name="T12" fmla="*/ 32 w 98"/>
              <a:gd name="T13" fmla="*/ 16 h 97"/>
              <a:gd name="T14" fmla="*/ 20 w 98"/>
              <a:gd name="T15" fmla="*/ 9 h 97"/>
              <a:gd name="T16" fmla="*/ 16 w 98"/>
              <a:gd name="T17" fmla="*/ 32 h 97"/>
              <a:gd name="T18" fmla="*/ 14 w 98"/>
              <a:gd name="T19" fmla="*/ 37 h 97"/>
              <a:gd name="T20" fmla="*/ 0 w 98"/>
              <a:gd name="T21" fmla="*/ 56 h 97"/>
              <a:gd name="T22" fmla="*/ 15 w 98"/>
              <a:gd name="T23" fmla="*/ 63 h 97"/>
              <a:gd name="T24" fmla="*/ 10 w 98"/>
              <a:gd name="T25" fmla="*/ 72 h 97"/>
              <a:gd name="T26" fmla="*/ 20 w 98"/>
              <a:gd name="T27" fmla="*/ 88 h 97"/>
              <a:gd name="T28" fmla="*/ 35 w 98"/>
              <a:gd name="T29" fmla="*/ 83 h 97"/>
              <a:gd name="T30" fmla="*/ 38 w 98"/>
              <a:gd name="T31" fmla="*/ 93 h 97"/>
              <a:gd name="T32" fmla="*/ 61 w 98"/>
              <a:gd name="T33" fmla="*/ 93 h 97"/>
              <a:gd name="T34" fmla="*/ 66 w 98"/>
              <a:gd name="T35" fmla="*/ 82 h 97"/>
              <a:gd name="T36" fmla="*/ 78 w 98"/>
              <a:gd name="T37" fmla="*/ 88 h 97"/>
              <a:gd name="T38" fmla="*/ 89 w 98"/>
              <a:gd name="T39" fmla="*/ 72 h 97"/>
              <a:gd name="T40" fmla="*/ 84 w 98"/>
              <a:gd name="T41" fmla="*/ 60 h 97"/>
              <a:gd name="T42" fmla="*/ 98 w 98"/>
              <a:gd name="T43" fmla="*/ 56 h 97"/>
              <a:gd name="T44" fmla="*/ 94 w 98"/>
              <a:gd name="T45" fmla="*/ 37 h 97"/>
              <a:gd name="T46" fmla="*/ 81 w 98"/>
              <a:gd name="T47" fmla="*/ 52 h 97"/>
              <a:gd name="T48" fmla="*/ 74 w 98"/>
              <a:gd name="T49" fmla="*/ 64 h 97"/>
              <a:gd name="T50" fmla="*/ 80 w 98"/>
              <a:gd name="T51" fmla="*/ 75 h 97"/>
              <a:gd name="T52" fmla="*/ 64 w 98"/>
              <a:gd name="T53" fmla="*/ 74 h 97"/>
              <a:gd name="T54" fmla="*/ 53 w 98"/>
              <a:gd name="T55" fmla="*/ 81 h 97"/>
              <a:gd name="T56" fmla="*/ 46 w 98"/>
              <a:gd name="T57" fmla="*/ 89 h 97"/>
              <a:gd name="T58" fmla="*/ 38 w 98"/>
              <a:gd name="T59" fmla="*/ 76 h 97"/>
              <a:gd name="T60" fmla="*/ 29 w 98"/>
              <a:gd name="T61" fmla="*/ 74 h 97"/>
              <a:gd name="T62" fmla="*/ 24 w 98"/>
              <a:gd name="T63" fmla="*/ 69 h 97"/>
              <a:gd name="T64" fmla="*/ 22 w 98"/>
              <a:gd name="T65" fmla="*/ 60 h 97"/>
              <a:gd name="T66" fmla="*/ 17 w 98"/>
              <a:gd name="T67" fmla="*/ 52 h 97"/>
              <a:gd name="T68" fmla="*/ 17 w 98"/>
              <a:gd name="T69" fmla="*/ 45 h 97"/>
              <a:gd name="T70" fmla="*/ 22 w 98"/>
              <a:gd name="T71" fmla="*/ 37 h 97"/>
              <a:gd name="T72" fmla="*/ 24 w 98"/>
              <a:gd name="T73" fmla="*/ 28 h 97"/>
              <a:gd name="T74" fmla="*/ 29 w 98"/>
              <a:gd name="T75" fmla="*/ 23 h 97"/>
              <a:gd name="T76" fmla="*/ 43 w 98"/>
              <a:gd name="T77" fmla="*/ 20 h 97"/>
              <a:gd name="T78" fmla="*/ 46 w 98"/>
              <a:gd name="T79" fmla="*/ 8 h 97"/>
              <a:gd name="T80" fmla="*/ 56 w 98"/>
              <a:gd name="T81" fmla="*/ 20 h 97"/>
              <a:gd name="T82" fmla="*/ 70 w 98"/>
              <a:gd name="T83" fmla="*/ 23 h 97"/>
              <a:gd name="T84" fmla="*/ 74 w 98"/>
              <a:gd name="T85" fmla="*/ 28 h 97"/>
              <a:gd name="T86" fmla="*/ 76 w 98"/>
              <a:gd name="T87" fmla="*/ 38 h 97"/>
              <a:gd name="T88" fmla="*/ 90 w 98"/>
              <a:gd name="T89" fmla="*/ 45 h 97"/>
              <a:gd name="T90" fmla="*/ 49 w 98"/>
              <a:gd name="T91" fmla="*/ 32 h 97"/>
              <a:gd name="T92" fmla="*/ 37 w 98"/>
              <a:gd name="T93" fmla="*/ 60 h 97"/>
              <a:gd name="T94" fmla="*/ 66 w 98"/>
              <a:gd name="T95" fmla="*/ 49 h 97"/>
              <a:gd name="T96" fmla="*/ 58 w 98"/>
              <a:gd name="T97" fmla="*/ 57 h 97"/>
              <a:gd name="T98" fmla="*/ 41 w 98"/>
              <a:gd name="T99" fmla="*/ 57 h 97"/>
              <a:gd name="T100" fmla="*/ 49 w 98"/>
              <a:gd name="T101" fmla="*/ 37 h 97"/>
              <a:gd name="T102" fmla="*/ 58 w 98"/>
              <a:gd name="T10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97">
                <a:moveTo>
                  <a:pt x="94" y="37"/>
                </a:moveTo>
                <a:cubicBezTo>
                  <a:pt x="84" y="37"/>
                  <a:pt x="84" y="37"/>
                  <a:pt x="84" y="37"/>
                </a:cubicBezTo>
                <a:cubicBezTo>
                  <a:pt x="84" y="36"/>
                  <a:pt x="84" y="35"/>
                  <a:pt x="84" y="35"/>
                </a:cubicBezTo>
                <a:cubicBezTo>
                  <a:pt x="83" y="34"/>
                  <a:pt x="83" y="34"/>
                  <a:pt x="83" y="34"/>
                </a:cubicBezTo>
                <a:cubicBezTo>
                  <a:pt x="83" y="33"/>
                  <a:pt x="83" y="33"/>
                  <a:pt x="82" y="32"/>
                </a:cubicBezTo>
                <a:cubicBezTo>
                  <a:pt x="89" y="25"/>
                  <a:pt x="89" y="25"/>
                  <a:pt x="89" y="25"/>
                </a:cubicBezTo>
                <a:cubicBezTo>
                  <a:pt x="89" y="25"/>
                  <a:pt x="89" y="25"/>
                  <a:pt x="89" y="25"/>
                </a:cubicBezTo>
                <a:cubicBezTo>
                  <a:pt x="90" y="24"/>
                  <a:pt x="90" y="21"/>
                  <a:pt x="89" y="20"/>
                </a:cubicBezTo>
                <a:cubicBezTo>
                  <a:pt x="78" y="9"/>
                  <a:pt x="78" y="9"/>
                  <a:pt x="78" y="9"/>
                </a:cubicBezTo>
                <a:cubicBezTo>
                  <a:pt x="78" y="9"/>
                  <a:pt x="78" y="9"/>
                  <a:pt x="78" y="9"/>
                </a:cubicBezTo>
                <a:cubicBezTo>
                  <a:pt x="77" y="7"/>
                  <a:pt x="74" y="7"/>
                  <a:pt x="73" y="9"/>
                </a:cubicBezTo>
                <a:cubicBezTo>
                  <a:pt x="66" y="16"/>
                  <a:pt x="66" y="16"/>
                  <a:pt x="66" y="16"/>
                </a:cubicBezTo>
                <a:cubicBezTo>
                  <a:pt x="65" y="15"/>
                  <a:pt x="64" y="15"/>
                  <a:pt x="63" y="14"/>
                </a:cubicBezTo>
                <a:cubicBezTo>
                  <a:pt x="62" y="14"/>
                  <a:pt x="61" y="14"/>
                  <a:pt x="61" y="13"/>
                </a:cubicBezTo>
                <a:cubicBezTo>
                  <a:pt x="61" y="4"/>
                  <a:pt x="61" y="4"/>
                  <a:pt x="61" y="4"/>
                </a:cubicBezTo>
                <a:cubicBezTo>
                  <a:pt x="61" y="2"/>
                  <a:pt x="59" y="0"/>
                  <a:pt x="57" y="0"/>
                </a:cubicBezTo>
                <a:cubicBezTo>
                  <a:pt x="42" y="0"/>
                  <a:pt x="42" y="0"/>
                  <a:pt x="42" y="0"/>
                </a:cubicBezTo>
                <a:cubicBezTo>
                  <a:pt x="39" y="0"/>
                  <a:pt x="38" y="2"/>
                  <a:pt x="38" y="4"/>
                </a:cubicBezTo>
                <a:cubicBezTo>
                  <a:pt x="38" y="13"/>
                  <a:pt x="38" y="13"/>
                  <a:pt x="38" y="13"/>
                </a:cubicBezTo>
                <a:cubicBezTo>
                  <a:pt x="37" y="14"/>
                  <a:pt x="36" y="14"/>
                  <a:pt x="35" y="14"/>
                </a:cubicBezTo>
                <a:cubicBezTo>
                  <a:pt x="34" y="15"/>
                  <a:pt x="33" y="15"/>
                  <a:pt x="32" y="16"/>
                </a:cubicBezTo>
                <a:cubicBezTo>
                  <a:pt x="26" y="9"/>
                  <a:pt x="26" y="9"/>
                  <a:pt x="26" y="9"/>
                </a:cubicBezTo>
                <a:cubicBezTo>
                  <a:pt x="26" y="9"/>
                  <a:pt x="26" y="9"/>
                  <a:pt x="26" y="9"/>
                </a:cubicBezTo>
                <a:cubicBezTo>
                  <a:pt x="24" y="7"/>
                  <a:pt x="22" y="7"/>
                  <a:pt x="20" y="9"/>
                </a:cubicBezTo>
                <a:cubicBezTo>
                  <a:pt x="9" y="20"/>
                  <a:pt x="9" y="20"/>
                  <a:pt x="9" y="20"/>
                </a:cubicBezTo>
                <a:cubicBezTo>
                  <a:pt x="8" y="21"/>
                  <a:pt x="8" y="24"/>
                  <a:pt x="9" y="25"/>
                </a:cubicBezTo>
                <a:cubicBezTo>
                  <a:pt x="16" y="32"/>
                  <a:pt x="16" y="32"/>
                  <a:pt x="16" y="32"/>
                </a:cubicBezTo>
                <a:cubicBezTo>
                  <a:pt x="16" y="33"/>
                  <a:pt x="15" y="33"/>
                  <a:pt x="15" y="34"/>
                </a:cubicBezTo>
                <a:cubicBezTo>
                  <a:pt x="15" y="34"/>
                  <a:pt x="15" y="34"/>
                  <a:pt x="15" y="34"/>
                </a:cubicBezTo>
                <a:cubicBezTo>
                  <a:pt x="14" y="35"/>
                  <a:pt x="14" y="36"/>
                  <a:pt x="14" y="37"/>
                </a:cubicBezTo>
                <a:cubicBezTo>
                  <a:pt x="4" y="37"/>
                  <a:pt x="4" y="37"/>
                  <a:pt x="4" y="37"/>
                </a:cubicBezTo>
                <a:cubicBezTo>
                  <a:pt x="2" y="37"/>
                  <a:pt x="0" y="39"/>
                  <a:pt x="0" y="41"/>
                </a:cubicBezTo>
                <a:cubicBezTo>
                  <a:pt x="0" y="56"/>
                  <a:pt x="0" y="56"/>
                  <a:pt x="0" y="56"/>
                </a:cubicBezTo>
                <a:cubicBezTo>
                  <a:pt x="0" y="58"/>
                  <a:pt x="2" y="60"/>
                  <a:pt x="4" y="60"/>
                </a:cubicBezTo>
                <a:cubicBezTo>
                  <a:pt x="14" y="60"/>
                  <a:pt x="14" y="60"/>
                  <a:pt x="14" y="60"/>
                </a:cubicBezTo>
                <a:cubicBezTo>
                  <a:pt x="14" y="61"/>
                  <a:pt x="14" y="62"/>
                  <a:pt x="15" y="63"/>
                </a:cubicBezTo>
                <a:cubicBezTo>
                  <a:pt x="15" y="63"/>
                  <a:pt x="15" y="63"/>
                  <a:pt x="15" y="63"/>
                </a:cubicBezTo>
                <a:cubicBezTo>
                  <a:pt x="15" y="64"/>
                  <a:pt x="16" y="65"/>
                  <a:pt x="16" y="66"/>
                </a:cubicBezTo>
                <a:cubicBezTo>
                  <a:pt x="10" y="72"/>
                  <a:pt x="10" y="72"/>
                  <a:pt x="10" y="72"/>
                </a:cubicBezTo>
                <a:cubicBezTo>
                  <a:pt x="9" y="72"/>
                  <a:pt x="9" y="72"/>
                  <a:pt x="9" y="72"/>
                </a:cubicBezTo>
                <a:cubicBezTo>
                  <a:pt x="8" y="74"/>
                  <a:pt x="8" y="76"/>
                  <a:pt x="9" y="78"/>
                </a:cubicBezTo>
                <a:cubicBezTo>
                  <a:pt x="20" y="88"/>
                  <a:pt x="20" y="88"/>
                  <a:pt x="20" y="88"/>
                </a:cubicBezTo>
                <a:cubicBezTo>
                  <a:pt x="22" y="90"/>
                  <a:pt x="24" y="90"/>
                  <a:pt x="26" y="88"/>
                </a:cubicBezTo>
                <a:cubicBezTo>
                  <a:pt x="32" y="82"/>
                  <a:pt x="32" y="82"/>
                  <a:pt x="32" y="82"/>
                </a:cubicBezTo>
                <a:cubicBezTo>
                  <a:pt x="33" y="82"/>
                  <a:pt x="34" y="83"/>
                  <a:pt x="35" y="83"/>
                </a:cubicBezTo>
                <a:cubicBezTo>
                  <a:pt x="35" y="83"/>
                  <a:pt x="35" y="83"/>
                  <a:pt x="35" y="83"/>
                </a:cubicBezTo>
                <a:cubicBezTo>
                  <a:pt x="36" y="83"/>
                  <a:pt x="37" y="84"/>
                  <a:pt x="38" y="84"/>
                </a:cubicBezTo>
                <a:cubicBezTo>
                  <a:pt x="38" y="93"/>
                  <a:pt x="38" y="93"/>
                  <a:pt x="38" y="93"/>
                </a:cubicBezTo>
                <a:cubicBezTo>
                  <a:pt x="38" y="95"/>
                  <a:pt x="39" y="97"/>
                  <a:pt x="42" y="97"/>
                </a:cubicBezTo>
                <a:cubicBezTo>
                  <a:pt x="57" y="97"/>
                  <a:pt x="57" y="97"/>
                  <a:pt x="57" y="97"/>
                </a:cubicBezTo>
                <a:cubicBezTo>
                  <a:pt x="59" y="97"/>
                  <a:pt x="61" y="95"/>
                  <a:pt x="61" y="93"/>
                </a:cubicBezTo>
                <a:cubicBezTo>
                  <a:pt x="61" y="84"/>
                  <a:pt x="61" y="84"/>
                  <a:pt x="61" y="84"/>
                </a:cubicBezTo>
                <a:cubicBezTo>
                  <a:pt x="61" y="84"/>
                  <a:pt x="62" y="83"/>
                  <a:pt x="63" y="83"/>
                </a:cubicBezTo>
                <a:cubicBezTo>
                  <a:pt x="64" y="83"/>
                  <a:pt x="65" y="82"/>
                  <a:pt x="66" y="82"/>
                </a:cubicBezTo>
                <a:cubicBezTo>
                  <a:pt x="73" y="88"/>
                  <a:pt x="73" y="88"/>
                  <a:pt x="73" y="88"/>
                </a:cubicBezTo>
                <a:cubicBezTo>
                  <a:pt x="73" y="88"/>
                  <a:pt x="73" y="88"/>
                  <a:pt x="73" y="88"/>
                </a:cubicBezTo>
                <a:cubicBezTo>
                  <a:pt x="74" y="90"/>
                  <a:pt x="77" y="90"/>
                  <a:pt x="78" y="88"/>
                </a:cubicBezTo>
                <a:cubicBezTo>
                  <a:pt x="89" y="78"/>
                  <a:pt x="89" y="78"/>
                  <a:pt x="89" y="78"/>
                </a:cubicBezTo>
                <a:cubicBezTo>
                  <a:pt x="89" y="78"/>
                  <a:pt x="89" y="78"/>
                  <a:pt x="89" y="78"/>
                </a:cubicBezTo>
                <a:cubicBezTo>
                  <a:pt x="90" y="76"/>
                  <a:pt x="90" y="74"/>
                  <a:pt x="89" y="72"/>
                </a:cubicBezTo>
                <a:cubicBezTo>
                  <a:pt x="82" y="66"/>
                  <a:pt x="82" y="66"/>
                  <a:pt x="82" y="66"/>
                </a:cubicBezTo>
                <a:cubicBezTo>
                  <a:pt x="83" y="65"/>
                  <a:pt x="83" y="64"/>
                  <a:pt x="83" y="63"/>
                </a:cubicBezTo>
                <a:cubicBezTo>
                  <a:pt x="84" y="62"/>
                  <a:pt x="84" y="61"/>
                  <a:pt x="84" y="60"/>
                </a:cubicBezTo>
                <a:cubicBezTo>
                  <a:pt x="94" y="60"/>
                  <a:pt x="94" y="60"/>
                  <a:pt x="94" y="60"/>
                </a:cubicBezTo>
                <a:cubicBezTo>
                  <a:pt x="94" y="60"/>
                  <a:pt x="94" y="60"/>
                  <a:pt x="94" y="60"/>
                </a:cubicBezTo>
                <a:cubicBezTo>
                  <a:pt x="96" y="60"/>
                  <a:pt x="98" y="58"/>
                  <a:pt x="98" y="56"/>
                </a:cubicBezTo>
                <a:cubicBezTo>
                  <a:pt x="98" y="41"/>
                  <a:pt x="98" y="41"/>
                  <a:pt x="98" y="41"/>
                </a:cubicBezTo>
                <a:cubicBezTo>
                  <a:pt x="98" y="41"/>
                  <a:pt x="98" y="41"/>
                  <a:pt x="98" y="41"/>
                </a:cubicBezTo>
                <a:cubicBezTo>
                  <a:pt x="98" y="39"/>
                  <a:pt x="96" y="37"/>
                  <a:pt x="94" y="37"/>
                </a:cubicBezTo>
                <a:close/>
                <a:moveTo>
                  <a:pt x="90" y="52"/>
                </a:moveTo>
                <a:cubicBezTo>
                  <a:pt x="90" y="52"/>
                  <a:pt x="90" y="52"/>
                  <a:pt x="90" y="52"/>
                </a:cubicBezTo>
                <a:cubicBezTo>
                  <a:pt x="81" y="52"/>
                  <a:pt x="81" y="52"/>
                  <a:pt x="81" y="52"/>
                </a:cubicBezTo>
                <a:cubicBezTo>
                  <a:pt x="79" y="52"/>
                  <a:pt x="78" y="54"/>
                  <a:pt x="78" y="55"/>
                </a:cubicBezTo>
                <a:cubicBezTo>
                  <a:pt x="77" y="57"/>
                  <a:pt x="77" y="58"/>
                  <a:pt x="76" y="60"/>
                </a:cubicBezTo>
                <a:cubicBezTo>
                  <a:pt x="76" y="61"/>
                  <a:pt x="75" y="63"/>
                  <a:pt x="74" y="64"/>
                </a:cubicBezTo>
                <a:cubicBezTo>
                  <a:pt x="73" y="66"/>
                  <a:pt x="73" y="68"/>
                  <a:pt x="74" y="69"/>
                </a:cubicBezTo>
                <a:cubicBezTo>
                  <a:pt x="74" y="69"/>
                  <a:pt x="74" y="69"/>
                  <a:pt x="74" y="69"/>
                </a:cubicBezTo>
                <a:cubicBezTo>
                  <a:pt x="80" y="75"/>
                  <a:pt x="80" y="75"/>
                  <a:pt x="80" y="75"/>
                </a:cubicBezTo>
                <a:cubicBezTo>
                  <a:pt x="75" y="80"/>
                  <a:pt x="75" y="80"/>
                  <a:pt x="75" y="80"/>
                </a:cubicBezTo>
                <a:cubicBezTo>
                  <a:pt x="69" y="74"/>
                  <a:pt x="69" y="74"/>
                  <a:pt x="69" y="74"/>
                </a:cubicBezTo>
                <a:cubicBezTo>
                  <a:pt x="68" y="73"/>
                  <a:pt x="66" y="72"/>
                  <a:pt x="64" y="74"/>
                </a:cubicBezTo>
                <a:cubicBezTo>
                  <a:pt x="63" y="74"/>
                  <a:pt x="62" y="75"/>
                  <a:pt x="60" y="76"/>
                </a:cubicBezTo>
                <a:cubicBezTo>
                  <a:pt x="59" y="76"/>
                  <a:pt x="57" y="77"/>
                  <a:pt x="56" y="77"/>
                </a:cubicBezTo>
                <a:cubicBezTo>
                  <a:pt x="54" y="78"/>
                  <a:pt x="53" y="79"/>
                  <a:pt x="53" y="81"/>
                </a:cubicBezTo>
                <a:cubicBezTo>
                  <a:pt x="53" y="81"/>
                  <a:pt x="53" y="81"/>
                  <a:pt x="53" y="81"/>
                </a:cubicBezTo>
                <a:cubicBezTo>
                  <a:pt x="53" y="89"/>
                  <a:pt x="53" y="89"/>
                  <a:pt x="53" y="89"/>
                </a:cubicBezTo>
                <a:cubicBezTo>
                  <a:pt x="46" y="89"/>
                  <a:pt x="46" y="89"/>
                  <a:pt x="46" y="89"/>
                </a:cubicBezTo>
                <a:cubicBezTo>
                  <a:pt x="46" y="81"/>
                  <a:pt x="46" y="81"/>
                  <a:pt x="46" y="81"/>
                </a:cubicBezTo>
                <a:cubicBezTo>
                  <a:pt x="46" y="79"/>
                  <a:pt x="44" y="77"/>
                  <a:pt x="42" y="77"/>
                </a:cubicBezTo>
                <a:cubicBezTo>
                  <a:pt x="41" y="77"/>
                  <a:pt x="39" y="76"/>
                  <a:pt x="38" y="76"/>
                </a:cubicBezTo>
                <a:cubicBezTo>
                  <a:pt x="38" y="76"/>
                  <a:pt x="38" y="76"/>
                  <a:pt x="38" y="76"/>
                </a:cubicBezTo>
                <a:cubicBezTo>
                  <a:pt x="36" y="75"/>
                  <a:pt x="35" y="74"/>
                  <a:pt x="34" y="73"/>
                </a:cubicBezTo>
                <a:cubicBezTo>
                  <a:pt x="32" y="72"/>
                  <a:pt x="30" y="73"/>
                  <a:pt x="29" y="74"/>
                </a:cubicBezTo>
                <a:cubicBezTo>
                  <a:pt x="23" y="80"/>
                  <a:pt x="23" y="80"/>
                  <a:pt x="23" y="80"/>
                </a:cubicBezTo>
                <a:cubicBezTo>
                  <a:pt x="18" y="75"/>
                  <a:pt x="18" y="75"/>
                  <a:pt x="18" y="75"/>
                </a:cubicBezTo>
                <a:cubicBezTo>
                  <a:pt x="24" y="69"/>
                  <a:pt x="24" y="69"/>
                  <a:pt x="24" y="69"/>
                </a:cubicBezTo>
                <a:cubicBezTo>
                  <a:pt x="25" y="68"/>
                  <a:pt x="25" y="66"/>
                  <a:pt x="24" y="64"/>
                </a:cubicBezTo>
                <a:cubicBezTo>
                  <a:pt x="23" y="63"/>
                  <a:pt x="23" y="61"/>
                  <a:pt x="22" y="60"/>
                </a:cubicBezTo>
                <a:cubicBezTo>
                  <a:pt x="22" y="60"/>
                  <a:pt x="22" y="60"/>
                  <a:pt x="22" y="60"/>
                </a:cubicBezTo>
                <a:cubicBezTo>
                  <a:pt x="21" y="58"/>
                  <a:pt x="21" y="57"/>
                  <a:pt x="21" y="55"/>
                </a:cubicBezTo>
                <a:cubicBezTo>
                  <a:pt x="20" y="53"/>
                  <a:pt x="19" y="52"/>
                  <a:pt x="17" y="52"/>
                </a:cubicBezTo>
                <a:cubicBezTo>
                  <a:pt x="17" y="52"/>
                  <a:pt x="17" y="52"/>
                  <a:pt x="17" y="52"/>
                </a:cubicBezTo>
                <a:cubicBezTo>
                  <a:pt x="8" y="52"/>
                  <a:pt x="8" y="52"/>
                  <a:pt x="8" y="52"/>
                </a:cubicBezTo>
                <a:cubicBezTo>
                  <a:pt x="8" y="45"/>
                  <a:pt x="8" y="45"/>
                  <a:pt x="8" y="45"/>
                </a:cubicBezTo>
                <a:cubicBezTo>
                  <a:pt x="17" y="45"/>
                  <a:pt x="17" y="45"/>
                  <a:pt x="17" y="45"/>
                </a:cubicBezTo>
                <a:cubicBezTo>
                  <a:pt x="19" y="45"/>
                  <a:pt x="20" y="44"/>
                  <a:pt x="21" y="42"/>
                </a:cubicBezTo>
                <a:cubicBezTo>
                  <a:pt x="21" y="40"/>
                  <a:pt x="22" y="39"/>
                  <a:pt x="22" y="37"/>
                </a:cubicBezTo>
                <a:cubicBezTo>
                  <a:pt x="22" y="37"/>
                  <a:pt x="22" y="37"/>
                  <a:pt x="22" y="37"/>
                </a:cubicBezTo>
                <a:cubicBezTo>
                  <a:pt x="23" y="36"/>
                  <a:pt x="23" y="34"/>
                  <a:pt x="24" y="33"/>
                </a:cubicBezTo>
                <a:cubicBezTo>
                  <a:pt x="25" y="32"/>
                  <a:pt x="25" y="30"/>
                  <a:pt x="24" y="28"/>
                </a:cubicBezTo>
                <a:cubicBezTo>
                  <a:pt x="24" y="28"/>
                  <a:pt x="24" y="28"/>
                  <a:pt x="24" y="28"/>
                </a:cubicBezTo>
                <a:cubicBezTo>
                  <a:pt x="18" y="22"/>
                  <a:pt x="18" y="22"/>
                  <a:pt x="18" y="22"/>
                </a:cubicBezTo>
                <a:cubicBezTo>
                  <a:pt x="23" y="17"/>
                  <a:pt x="23" y="17"/>
                  <a:pt x="23" y="17"/>
                </a:cubicBezTo>
                <a:cubicBezTo>
                  <a:pt x="29" y="23"/>
                  <a:pt x="29" y="23"/>
                  <a:pt x="29" y="23"/>
                </a:cubicBezTo>
                <a:cubicBezTo>
                  <a:pt x="30" y="25"/>
                  <a:pt x="32" y="25"/>
                  <a:pt x="34" y="24"/>
                </a:cubicBezTo>
                <a:cubicBezTo>
                  <a:pt x="35" y="23"/>
                  <a:pt x="36" y="22"/>
                  <a:pt x="38" y="22"/>
                </a:cubicBezTo>
                <a:cubicBezTo>
                  <a:pt x="39" y="21"/>
                  <a:pt x="41" y="20"/>
                  <a:pt x="43" y="20"/>
                </a:cubicBezTo>
                <a:cubicBezTo>
                  <a:pt x="44" y="20"/>
                  <a:pt x="46" y="18"/>
                  <a:pt x="46" y="16"/>
                </a:cubicBezTo>
                <a:cubicBezTo>
                  <a:pt x="46" y="16"/>
                  <a:pt x="46" y="16"/>
                  <a:pt x="46" y="16"/>
                </a:cubicBezTo>
                <a:cubicBezTo>
                  <a:pt x="46" y="8"/>
                  <a:pt x="46" y="8"/>
                  <a:pt x="46" y="8"/>
                </a:cubicBezTo>
                <a:cubicBezTo>
                  <a:pt x="53" y="8"/>
                  <a:pt x="53" y="8"/>
                  <a:pt x="53" y="8"/>
                </a:cubicBezTo>
                <a:cubicBezTo>
                  <a:pt x="53" y="16"/>
                  <a:pt x="53" y="16"/>
                  <a:pt x="53" y="16"/>
                </a:cubicBezTo>
                <a:cubicBezTo>
                  <a:pt x="53" y="18"/>
                  <a:pt x="54" y="20"/>
                  <a:pt x="56" y="20"/>
                </a:cubicBezTo>
                <a:cubicBezTo>
                  <a:pt x="57" y="21"/>
                  <a:pt x="59" y="21"/>
                  <a:pt x="60" y="22"/>
                </a:cubicBezTo>
                <a:cubicBezTo>
                  <a:pt x="62" y="22"/>
                  <a:pt x="63" y="23"/>
                  <a:pt x="65" y="24"/>
                </a:cubicBezTo>
                <a:cubicBezTo>
                  <a:pt x="66" y="25"/>
                  <a:pt x="68" y="24"/>
                  <a:pt x="70" y="23"/>
                </a:cubicBezTo>
                <a:cubicBezTo>
                  <a:pt x="75" y="17"/>
                  <a:pt x="75" y="17"/>
                  <a:pt x="75" y="17"/>
                </a:cubicBezTo>
                <a:cubicBezTo>
                  <a:pt x="80" y="22"/>
                  <a:pt x="80" y="22"/>
                  <a:pt x="80" y="22"/>
                </a:cubicBezTo>
                <a:cubicBezTo>
                  <a:pt x="74" y="28"/>
                  <a:pt x="74" y="28"/>
                  <a:pt x="74" y="28"/>
                </a:cubicBezTo>
                <a:cubicBezTo>
                  <a:pt x="73" y="30"/>
                  <a:pt x="73" y="32"/>
                  <a:pt x="74" y="33"/>
                </a:cubicBezTo>
                <a:cubicBezTo>
                  <a:pt x="75" y="35"/>
                  <a:pt x="76" y="36"/>
                  <a:pt x="76" y="37"/>
                </a:cubicBezTo>
                <a:cubicBezTo>
                  <a:pt x="76" y="38"/>
                  <a:pt x="76" y="38"/>
                  <a:pt x="76" y="38"/>
                </a:cubicBezTo>
                <a:cubicBezTo>
                  <a:pt x="77" y="39"/>
                  <a:pt x="77" y="41"/>
                  <a:pt x="78" y="42"/>
                </a:cubicBezTo>
                <a:cubicBezTo>
                  <a:pt x="78" y="44"/>
                  <a:pt x="80" y="45"/>
                  <a:pt x="81" y="45"/>
                </a:cubicBezTo>
                <a:cubicBezTo>
                  <a:pt x="90" y="45"/>
                  <a:pt x="90" y="45"/>
                  <a:pt x="90" y="45"/>
                </a:cubicBezTo>
                <a:cubicBezTo>
                  <a:pt x="90" y="52"/>
                  <a:pt x="90" y="52"/>
                  <a:pt x="90" y="52"/>
                </a:cubicBezTo>
                <a:close/>
                <a:moveTo>
                  <a:pt x="49" y="32"/>
                </a:moveTo>
                <a:cubicBezTo>
                  <a:pt x="49" y="32"/>
                  <a:pt x="49" y="32"/>
                  <a:pt x="49" y="32"/>
                </a:cubicBezTo>
                <a:cubicBezTo>
                  <a:pt x="45" y="32"/>
                  <a:pt x="40" y="34"/>
                  <a:pt x="37" y="37"/>
                </a:cubicBezTo>
                <a:cubicBezTo>
                  <a:pt x="34" y="40"/>
                  <a:pt x="32" y="44"/>
                  <a:pt x="32" y="49"/>
                </a:cubicBezTo>
                <a:cubicBezTo>
                  <a:pt x="32" y="53"/>
                  <a:pt x="34" y="57"/>
                  <a:pt x="37" y="60"/>
                </a:cubicBezTo>
                <a:cubicBezTo>
                  <a:pt x="40" y="63"/>
                  <a:pt x="45" y="65"/>
                  <a:pt x="49" y="65"/>
                </a:cubicBezTo>
                <a:cubicBezTo>
                  <a:pt x="54" y="65"/>
                  <a:pt x="58" y="63"/>
                  <a:pt x="61" y="60"/>
                </a:cubicBezTo>
                <a:cubicBezTo>
                  <a:pt x="64" y="57"/>
                  <a:pt x="66" y="53"/>
                  <a:pt x="66" y="49"/>
                </a:cubicBezTo>
                <a:cubicBezTo>
                  <a:pt x="66" y="44"/>
                  <a:pt x="64" y="40"/>
                  <a:pt x="61" y="37"/>
                </a:cubicBezTo>
                <a:cubicBezTo>
                  <a:pt x="58" y="34"/>
                  <a:pt x="54" y="32"/>
                  <a:pt x="49" y="32"/>
                </a:cubicBezTo>
                <a:close/>
                <a:moveTo>
                  <a:pt x="58" y="57"/>
                </a:moveTo>
                <a:cubicBezTo>
                  <a:pt x="58" y="57"/>
                  <a:pt x="58" y="57"/>
                  <a:pt x="58" y="57"/>
                </a:cubicBezTo>
                <a:cubicBezTo>
                  <a:pt x="55" y="59"/>
                  <a:pt x="52" y="61"/>
                  <a:pt x="49" y="61"/>
                </a:cubicBezTo>
                <a:cubicBezTo>
                  <a:pt x="46" y="61"/>
                  <a:pt x="43" y="59"/>
                  <a:pt x="41" y="57"/>
                </a:cubicBezTo>
                <a:cubicBezTo>
                  <a:pt x="39" y="55"/>
                  <a:pt x="37" y="52"/>
                  <a:pt x="37" y="49"/>
                </a:cubicBezTo>
                <a:cubicBezTo>
                  <a:pt x="37" y="45"/>
                  <a:pt x="39" y="42"/>
                  <a:pt x="41" y="40"/>
                </a:cubicBezTo>
                <a:cubicBezTo>
                  <a:pt x="43" y="38"/>
                  <a:pt x="46" y="37"/>
                  <a:pt x="49" y="37"/>
                </a:cubicBezTo>
                <a:cubicBezTo>
                  <a:pt x="52" y="37"/>
                  <a:pt x="55" y="38"/>
                  <a:pt x="58" y="40"/>
                </a:cubicBezTo>
                <a:cubicBezTo>
                  <a:pt x="60" y="42"/>
                  <a:pt x="61" y="45"/>
                  <a:pt x="61" y="49"/>
                </a:cubicBezTo>
                <a:cubicBezTo>
                  <a:pt x="61" y="52"/>
                  <a:pt x="60" y="55"/>
                  <a:pt x="58"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i="1">
              <a:solidFill>
                <a:schemeClr val="bg1">
                  <a:lumMod val="50000"/>
                </a:schemeClr>
              </a:solidFill>
            </a:endParaRPr>
          </a:p>
        </p:txBody>
      </p:sp>
      <p:sp>
        <p:nvSpPr>
          <p:cNvPr id="59" name="Freeform 29"/>
          <p:cNvSpPr>
            <a:spLocks noEditPoints="1"/>
          </p:cNvSpPr>
          <p:nvPr/>
        </p:nvSpPr>
        <p:spPr bwMode="auto">
          <a:xfrm>
            <a:off x="2899069" y="2885640"/>
            <a:ext cx="190500" cy="212856"/>
          </a:xfrm>
          <a:custGeom>
            <a:avLst/>
            <a:gdLst>
              <a:gd name="T0" fmla="*/ 14 w 91"/>
              <a:gd name="T1" fmla="*/ 32 h 103"/>
              <a:gd name="T2" fmla="*/ 78 w 91"/>
              <a:gd name="T3" fmla="*/ 32 h 103"/>
              <a:gd name="T4" fmla="*/ 83 w 91"/>
              <a:gd name="T5" fmla="*/ 22 h 103"/>
              <a:gd name="T6" fmla="*/ 8 w 91"/>
              <a:gd name="T7" fmla="*/ 32 h 103"/>
              <a:gd name="T8" fmla="*/ 14 w 91"/>
              <a:gd name="T9" fmla="*/ 32 h 103"/>
              <a:gd name="T10" fmla="*/ 27 w 91"/>
              <a:gd name="T11" fmla="*/ 0 h 103"/>
              <a:gd name="T12" fmla="*/ 64 w 91"/>
              <a:gd name="T13" fmla="*/ 0 h 103"/>
              <a:gd name="T14" fmla="*/ 68 w 91"/>
              <a:gd name="T15" fmla="*/ 4 h 103"/>
              <a:gd name="T16" fmla="*/ 87 w 91"/>
              <a:gd name="T17" fmla="*/ 14 h 103"/>
              <a:gd name="T18" fmla="*/ 91 w 91"/>
              <a:gd name="T19" fmla="*/ 18 h 103"/>
              <a:gd name="T20" fmla="*/ 87 w 91"/>
              <a:gd name="T21" fmla="*/ 40 h 103"/>
              <a:gd name="T22" fmla="*/ 82 w 91"/>
              <a:gd name="T23" fmla="*/ 40 h 103"/>
              <a:gd name="T24" fmla="*/ 78 w 91"/>
              <a:gd name="T25" fmla="*/ 103 h 103"/>
              <a:gd name="T26" fmla="*/ 14 w 91"/>
              <a:gd name="T27" fmla="*/ 103 h 103"/>
              <a:gd name="T28" fmla="*/ 10 w 91"/>
              <a:gd name="T29" fmla="*/ 99 h 103"/>
              <a:gd name="T30" fmla="*/ 4 w 91"/>
              <a:gd name="T31" fmla="*/ 40 h 103"/>
              <a:gd name="T32" fmla="*/ 0 w 91"/>
              <a:gd name="T33" fmla="*/ 36 h 103"/>
              <a:gd name="T34" fmla="*/ 4 w 91"/>
              <a:gd name="T35" fmla="*/ 14 h 103"/>
              <a:gd name="T36" fmla="*/ 23 w 91"/>
              <a:gd name="T37" fmla="*/ 14 h 103"/>
              <a:gd name="T38" fmla="*/ 27 w 91"/>
              <a:gd name="T39" fmla="*/ 0 h 103"/>
              <a:gd name="T40" fmla="*/ 60 w 91"/>
              <a:gd name="T41" fmla="*/ 8 h 103"/>
              <a:gd name="T42" fmla="*/ 31 w 91"/>
              <a:gd name="T43" fmla="*/ 13 h 103"/>
              <a:gd name="T44" fmla="*/ 60 w 91"/>
              <a:gd name="T45" fmla="*/ 8 h 103"/>
              <a:gd name="T46" fmla="*/ 31 w 91"/>
              <a:gd name="T47" fmla="*/ 40 h 103"/>
              <a:gd name="T48" fmla="*/ 29 w 91"/>
              <a:gd name="T49" fmla="*/ 88 h 103"/>
              <a:gd name="T50" fmla="*/ 27 w 91"/>
              <a:gd name="T51" fmla="*/ 40 h 103"/>
              <a:gd name="T52" fmla="*/ 18 w 91"/>
              <a:gd name="T53" fmla="*/ 95 h 103"/>
              <a:gd name="T54" fmla="*/ 74 w 91"/>
              <a:gd name="T55" fmla="*/ 40 h 103"/>
              <a:gd name="T56" fmla="*/ 64 w 91"/>
              <a:gd name="T57" fmla="*/ 86 h 103"/>
              <a:gd name="T58" fmla="*/ 60 w 91"/>
              <a:gd name="T59" fmla="*/ 86 h 103"/>
              <a:gd name="T60" fmla="*/ 48 w 91"/>
              <a:gd name="T61" fmla="*/ 40 h 103"/>
              <a:gd name="T62" fmla="*/ 46 w 91"/>
              <a:gd name="T63" fmla="*/ 88 h 103"/>
              <a:gd name="T64" fmla="*/ 43 w 91"/>
              <a:gd name="T65" fmla="*/ 4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03">
                <a:moveTo>
                  <a:pt x="14" y="32"/>
                </a:moveTo>
                <a:cubicBezTo>
                  <a:pt x="14" y="32"/>
                  <a:pt x="14" y="32"/>
                  <a:pt x="14" y="32"/>
                </a:cubicBezTo>
                <a:cubicBezTo>
                  <a:pt x="78" y="32"/>
                  <a:pt x="78" y="32"/>
                  <a:pt x="78" y="32"/>
                </a:cubicBezTo>
                <a:cubicBezTo>
                  <a:pt x="78" y="32"/>
                  <a:pt x="78" y="32"/>
                  <a:pt x="78" y="32"/>
                </a:cubicBezTo>
                <a:cubicBezTo>
                  <a:pt x="83" y="32"/>
                  <a:pt x="83" y="32"/>
                  <a:pt x="83" y="32"/>
                </a:cubicBezTo>
                <a:cubicBezTo>
                  <a:pt x="83" y="22"/>
                  <a:pt x="83" y="22"/>
                  <a:pt x="83" y="22"/>
                </a:cubicBezTo>
                <a:cubicBezTo>
                  <a:pt x="8" y="22"/>
                  <a:pt x="8" y="22"/>
                  <a:pt x="8" y="22"/>
                </a:cubicBezTo>
                <a:cubicBezTo>
                  <a:pt x="8" y="32"/>
                  <a:pt x="8" y="32"/>
                  <a:pt x="8" y="32"/>
                </a:cubicBezTo>
                <a:cubicBezTo>
                  <a:pt x="13" y="32"/>
                  <a:pt x="13" y="32"/>
                  <a:pt x="13" y="32"/>
                </a:cubicBezTo>
                <a:cubicBezTo>
                  <a:pt x="14" y="32"/>
                  <a:pt x="14" y="32"/>
                  <a:pt x="14" y="32"/>
                </a:cubicBezTo>
                <a:close/>
                <a:moveTo>
                  <a:pt x="27" y="0"/>
                </a:moveTo>
                <a:cubicBezTo>
                  <a:pt x="27" y="0"/>
                  <a:pt x="27" y="0"/>
                  <a:pt x="27" y="0"/>
                </a:cubicBezTo>
                <a:cubicBezTo>
                  <a:pt x="27" y="0"/>
                  <a:pt x="27" y="0"/>
                  <a:pt x="27" y="0"/>
                </a:cubicBezTo>
                <a:cubicBezTo>
                  <a:pt x="64" y="0"/>
                  <a:pt x="64" y="0"/>
                  <a:pt x="64" y="0"/>
                </a:cubicBezTo>
                <a:cubicBezTo>
                  <a:pt x="66" y="0"/>
                  <a:pt x="68" y="2"/>
                  <a:pt x="68" y="4"/>
                </a:cubicBezTo>
                <a:cubicBezTo>
                  <a:pt x="68" y="4"/>
                  <a:pt x="68" y="4"/>
                  <a:pt x="68" y="4"/>
                </a:cubicBezTo>
                <a:cubicBezTo>
                  <a:pt x="68" y="14"/>
                  <a:pt x="68" y="14"/>
                  <a:pt x="68" y="14"/>
                </a:cubicBezTo>
                <a:cubicBezTo>
                  <a:pt x="87" y="14"/>
                  <a:pt x="87" y="14"/>
                  <a:pt x="87" y="14"/>
                </a:cubicBezTo>
                <a:cubicBezTo>
                  <a:pt x="90" y="14"/>
                  <a:pt x="91" y="16"/>
                  <a:pt x="91" y="18"/>
                </a:cubicBezTo>
                <a:cubicBezTo>
                  <a:pt x="91" y="18"/>
                  <a:pt x="91" y="18"/>
                  <a:pt x="91" y="18"/>
                </a:cubicBezTo>
                <a:cubicBezTo>
                  <a:pt x="91" y="36"/>
                  <a:pt x="91" y="36"/>
                  <a:pt x="91" y="36"/>
                </a:cubicBezTo>
                <a:cubicBezTo>
                  <a:pt x="91" y="39"/>
                  <a:pt x="90" y="40"/>
                  <a:pt x="87" y="40"/>
                </a:cubicBezTo>
                <a:cubicBezTo>
                  <a:pt x="87" y="40"/>
                  <a:pt x="87" y="40"/>
                  <a:pt x="87" y="40"/>
                </a:cubicBezTo>
                <a:cubicBezTo>
                  <a:pt x="82" y="40"/>
                  <a:pt x="82" y="40"/>
                  <a:pt x="82" y="40"/>
                </a:cubicBezTo>
                <a:cubicBezTo>
                  <a:pt x="82" y="99"/>
                  <a:pt x="82" y="99"/>
                  <a:pt x="82" y="99"/>
                </a:cubicBezTo>
                <a:cubicBezTo>
                  <a:pt x="82" y="101"/>
                  <a:pt x="80" y="103"/>
                  <a:pt x="78" y="103"/>
                </a:cubicBezTo>
                <a:cubicBezTo>
                  <a:pt x="77" y="103"/>
                  <a:pt x="77" y="103"/>
                  <a:pt x="77" y="103"/>
                </a:cubicBezTo>
                <a:cubicBezTo>
                  <a:pt x="14" y="103"/>
                  <a:pt x="14" y="103"/>
                  <a:pt x="14" y="103"/>
                </a:cubicBezTo>
                <a:cubicBezTo>
                  <a:pt x="11" y="103"/>
                  <a:pt x="10" y="101"/>
                  <a:pt x="10" y="99"/>
                </a:cubicBezTo>
                <a:cubicBezTo>
                  <a:pt x="10" y="99"/>
                  <a:pt x="10" y="99"/>
                  <a:pt x="10" y="99"/>
                </a:cubicBezTo>
                <a:cubicBezTo>
                  <a:pt x="10" y="40"/>
                  <a:pt x="10" y="40"/>
                  <a:pt x="10" y="40"/>
                </a:cubicBezTo>
                <a:cubicBezTo>
                  <a:pt x="4" y="40"/>
                  <a:pt x="4" y="40"/>
                  <a:pt x="4" y="40"/>
                </a:cubicBezTo>
                <a:cubicBezTo>
                  <a:pt x="2" y="40"/>
                  <a:pt x="0" y="39"/>
                  <a:pt x="0" y="36"/>
                </a:cubicBezTo>
                <a:cubicBezTo>
                  <a:pt x="0" y="36"/>
                  <a:pt x="0" y="36"/>
                  <a:pt x="0" y="36"/>
                </a:cubicBezTo>
                <a:cubicBezTo>
                  <a:pt x="0" y="18"/>
                  <a:pt x="0" y="18"/>
                  <a:pt x="0" y="18"/>
                </a:cubicBezTo>
                <a:cubicBezTo>
                  <a:pt x="0" y="16"/>
                  <a:pt x="2" y="14"/>
                  <a:pt x="4" y="14"/>
                </a:cubicBezTo>
                <a:cubicBezTo>
                  <a:pt x="4" y="14"/>
                  <a:pt x="4" y="14"/>
                  <a:pt x="4" y="14"/>
                </a:cubicBezTo>
                <a:cubicBezTo>
                  <a:pt x="23" y="14"/>
                  <a:pt x="23" y="14"/>
                  <a:pt x="23" y="14"/>
                </a:cubicBezTo>
                <a:cubicBezTo>
                  <a:pt x="23" y="4"/>
                  <a:pt x="23" y="4"/>
                  <a:pt x="23" y="4"/>
                </a:cubicBezTo>
                <a:cubicBezTo>
                  <a:pt x="23" y="2"/>
                  <a:pt x="25" y="0"/>
                  <a:pt x="27" y="0"/>
                </a:cubicBezTo>
                <a:close/>
                <a:moveTo>
                  <a:pt x="60" y="8"/>
                </a:moveTo>
                <a:cubicBezTo>
                  <a:pt x="60" y="8"/>
                  <a:pt x="60" y="8"/>
                  <a:pt x="60" y="8"/>
                </a:cubicBezTo>
                <a:cubicBezTo>
                  <a:pt x="31" y="8"/>
                  <a:pt x="31" y="8"/>
                  <a:pt x="31" y="8"/>
                </a:cubicBezTo>
                <a:cubicBezTo>
                  <a:pt x="31" y="13"/>
                  <a:pt x="31" y="13"/>
                  <a:pt x="31" y="13"/>
                </a:cubicBezTo>
                <a:cubicBezTo>
                  <a:pt x="60" y="13"/>
                  <a:pt x="60" y="13"/>
                  <a:pt x="60" y="13"/>
                </a:cubicBezTo>
                <a:cubicBezTo>
                  <a:pt x="60" y="8"/>
                  <a:pt x="60" y="8"/>
                  <a:pt x="60" y="8"/>
                </a:cubicBezTo>
                <a:close/>
                <a:moveTo>
                  <a:pt x="31" y="40"/>
                </a:moveTo>
                <a:cubicBezTo>
                  <a:pt x="31" y="40"/>
                  <a:pt x="31" y="40"/>
                  <a:pt x="31" y="40"/>
                </a:cubicBezTo>
                <a:cubicBezTo>
                  <a:pt x="31" y="86"/>
                  <a:pt x="31" y="86"/>
                  <a:pt x="31" y="86"/>
                </a:cubicBezTo>
                <a:cubicBezTo>
                  <a:pt x="31" y="87"/>
                  <a:pt x="30" y="88"/>
                  <a:pt x="29" y="88"/>
                </a:cubicBezTo>
                <a:cubicBezTo>
                  <a:pt x="28" y="88"/>
                  <a:pt x="27" y="87"/>
                  <a:pt x="27" y="86"/>
                </a:cubicBezTo>
                <a:cubicBezTo>
                  <a:pt x="27" y="40"/>
                  <a:pt x="27" y="40"/>
                  <a:pt x="27" y="40"/>
                </a:cubicBezTo>
                <a:cubicBezTo>
                  <a:pt x="18" y="40"/>
                  <a:pt x="18" y="40"/>
                  <a:pt x="18" y="40"/>
                </a:cubicBezTo>
                <a:cubicBezTo>
                  <a:pt x="18" y="95"/>
                  <a:pt x="18" y="95"/>
                  <a:pt x="18" y="95"/>
                </a:cubicBezTo>
                <a:cubicBezTo>
                  <a:pt x="74" y="95"/>
                  <a:pt x="74" y="95"/>
                  <a:pt x="74" y="95"/>
                </a:cubicBezTo>
                <a:cubicBezTo>
                  <a:pt x="74" y="40"/>
                  <a:pt x="74" y="40"/>
                  <a:pt x="74" y="40"/>
                </a:cubicBezTo>
                <a:cubicBezTo>
                  <a:pt x="64" y="40"/>
                  <a:pt x="64" y="40"/>
                  <a:pt x="64" y="40"/>
                </a:cubicBezTo>
                <a:cubicBezTo>
                  <a:pt x="64" y="86"/>
                  <a:pt x="64" y="86"/>
                  <a:pt x="64" y="86"/>
                </a:cubicBezTo>
                <a:cubicBezTo>
                  <a:pt x="64" y="87"/>
                  <a:pt x="63" y="88"/>
                  <a:pt x="62" y="88"/>
                </a:cubicBezTo>
                <a:cubicBezTo>
                  <a:pt x="61" y="88"/>
                  <a:pt x="60" y="87"/>
                  <a:pt x="60" y="86"/>
                </a:cubicBezTo>
                <a:cubicBezTo>
                  <a:pt x="60" y="40"/>
                  <a:pt x="60" y="40"/>
                  <a:pt x="60" y="40"/>
                </a:cubicBezTo>
                <a:cubicBezTo>
                  <a:pt x="48" y="40"/>
                  <a:pt x="48" y="40"/>
                  <a:pt x="48" y="40"/>
                </a:cubicBezTo>
                <a:cubicBezTo>
                  <a:pt x="48" y="86"/>
                  <a:pt x="48" y="86"/>
                  <a:pt x="48" y="86"/>
                </a:cubicBezTo>
                <a:cubicBezTo>
                  <a:pt x="48" y="87"/>
                  <a:pt x="47" y="88"/>
                  <a:pt x="46" y="88"/>
                </a:cubicBezTo>
                <a:cubicBezTo>
                  <a:pt x="44" y="88"/>
                  <a:pt x="43" y="87"/>
                  <a:pt x="43" y="86"/>
                </a:cubicBezTo>
                <a:cubicBezTo>
                  <a:pt x="43" y="40"/>
                  <a:pt x="43" y="40"/>
                  <a:pt x="43" y="40"/>
                </a:cubicBezTo>
                <a:cubicBezTo>
                  <a:pt x="31" y="40"/>
                  <a:pt x="31" y="40"/>
                  <a:pt x="31" y="40"/>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60" name="Freeform 30"/>
          <p:cNvSpPr>
            <a:spLocks noEditPoints="1"/>
          </p:cNvSpPr>
          <p:nvPr/>
        </p:nvSpPr>
        <p:spPr bwMode="auto">
          <a:xfrm>
            <a:off x="4873920" y="2887228"/>
            <a:ext cx="168275" cy="209679"/>
          </a:xfrm>
          <a:custGeom>
            <a:avLst/>
            <a:gdLst>
              <a:gd name="T0" fmla="*/ 61 w 81"/>
              <a:gd name="T1" fmla="*/ 25 h 101"/>
              <a:gd name="T2" fmla="*/ 55 w 81"/>
              <a:gd name="T3" fmla="*/ 6 h 101"/>
              <a:gd name="T4" fmla="*/ 40 w 81"/>
              <a:gd name="T5" fmla="*/ 0 h 101"/>
              <a:gd name="T6" fmla="*/ 19 w 81"/>
              <a:gd name="T7" fmla="*/ 21 h 101"/>
              <a:gd name="T8" fmla="*/ 4 w 81"/>
              <a:gd name="T9" fmla="*/ 25 h 101"/>
              <a:gd name="T10" fmla="*/ 0 w 81"/>
              <a:gd name="T11" fmla="*/ 97 h 101"/>
              <a:gd name="T12" fmla="*/ 77 w 81"/>
              <a:gd name="T13" fmla="*/ 101 h 101"/>
              <a:gd name="T14" fmla="*/ 81 w 81"/>
              <a:gd name="T15" fmla="*/ 29 h 101"/>
              <a:gd name="T16" fmla="*/ 57 w 81"/>
              <a:gd name="T17" fmla="*/ 46 h 101"/>
              <a:gd name="T18" fmla="*/ 59 w 81"/>
              <a:gd name="T19" fmla="*/ 45 h 101"/>
              <a:gd name="T20" fmla="*/ 59 w 81"/>
              <a:gd name="T21" fmla="*/ 45 h 101"/>
              <a:gd name="T22" fmla="*/ 61 w 81"/>
              <a:gd name="T23" fmla="*/ 46 h 101"/>
              <a:gd name="T24" fmla="*/ 62 w 81"/>
              <a:gd name="T25" fmla="*/ 48 h 101"/>
              <a:gd name="T26" fmla="*/ 61 w 81"/>
              <a:gd name="T27" fmla="*/ 50 h 101"/>
              <a:gd name="T28" fmla="*/ 57 w 81"/>
              <a:gd name="T29" fmla="*/ 50 h 101"/>
              <a:gd name="T30" fmla="*/ 56 w 81"/>
              <a:gd name="T31" fmla="*/ 48 h 101"/>
              <a:gd name="T32" fmla="*/ 57 w 81"/>
              <a:gd name="T33" fmla="*/ 46 h 101"/>
              <a:gd name="T34" fmla="*/ 24 w 81"/>
              <a:gd name="T35" fmla="*/ 21 h 101"/>
              <a:gd name="T36" fmla="*/ 40 w 81"/>
              <a:gd name="T37" fmla="*/ 5 h 101"/>
              <a:gd name="T38" fmla="*/ 52 w 81"/>
              <a:gd name="T39" fmla="*/ 10 h 101"/>
              <a:gd name="T40" fmla="*/ 57 w 81"/>
              <a:gd name="T41" fmla="*/ 25 h 101"/>
              <a:gd name="T42" fmla="*/ 24 w 81"/>
              <a:gd name="T43" fmla="*/ 21 h 101"/>
              <a:gd name="T44" fmla="*/ 19 w 81"/>
              <a:gd name="T45" fmla="*/ 46 h 101"/>
              <a:gd name="T46" fmla="*/ 21 w 81"/>
              <a:gd name="T47" fmla="*/ 45 h 101"/>
              <a:gd name="T48" fmla="*/ 22 w 81"/>
              <a:gd name="T49" fmla="*/ 45 h 101"/>
              <a:gd name="T50" fmla="*/ 24 w 81"/>
              <a:gd name="T51" fmla="*/ 46 h 101"/>
              <a:gd name="T52" fmla="*/ 24 w 81"/>
              <a:gd name="T53" fmla="*/ 50 h 101"/>
              <a:gd name="T54" fmla="*/ 21 w 81"/>
              <a:gd name="T55" fmla="*/ 51 h 101"/>
              <a:gd name="T56" fmla="*/ 19 w 81"/>
              <a:gd name="T57" fmla="*/ 50 h 101"/>
              <a:gd name="T58" fmla="*/ 19 w 81"/>
              <a:gd name="T59" fmla="*/ 46 h 101"/>
              <a:gd name="T60" fmla="*/ 73 w 81"/>
              <a:gd name="T61" fmla="*/ 93 h 101"/>
              <a:gd name="T62" fmla="*/ 8 w 81"/>
              <a:gd name="T63" fmla="*/ 33 h 101"/>
              <a:gd name="T64" fmla="*/ 19 w 81"/>
              <a:gd name="T65" fmla="*/ 41 h 101"/>
              <a:gd name="T66" fmla="*/ 16 w 81"/>
              <a:gd name="T67" fmla="*/ 42 h 101"/>
              <a:gd name="T68" fmla="*/ 16 w 81"/>
              <a:gd name="T69" fmla="*/ 53 h 101"/>
              <a:gd name="T70" fmla="*/ 21 w 81"/>
              <a:gd name="T71" fmla="*/ 56 h 101"/>
              <a:gd name="T72" fmla="*/ 27 w 81"/>
              <a:gd name="T73" fmla="*/ 53 h 101"/>
              <a:gd name="T74" fmla="*/ 27 w 81"/>
              <a:gd name="T75" fmla="*/ 42 h 101"/>
              <a:gd name="T76" fmla="*/ 24 w 81"/>
              <a:gd name="T77" fmla="*/ 41 h 101"/>
              <a:gd name="T78" fmla="*/ 57 w 81"/>
              <a:gd name="T79" fmla="*/ 33 h 101"/>
              <a:gd name="T80" fmla="*/ 54 w 81"/>
              <a:gd name="T81" fmla="*/ 42 h 101"/>
              <a:gd name="T82" fmla="*/ 51 w 81"/>
              <a:gd name="T83" fmla="*/ 48 h 101"/>
              <a:gd name="T84" fmla="*/ 54 w 81"/>
              <a:gd name="T85" fmla="*/ 53 h 101"/>
              <a:gd name="T86" fmla="*/ 64 w 81"/>
              <a:gd name="T87" fmla="*/ 53 h 101"/>
              <a:gd name="T88" fmla="*/ 67 w 81"/>
              <a:gd name="T89" fmla="*/ 48 h 101"/>
              <a:gd name="T90" fmla="*/ 61 w 81"/>
              <a:gd name="T91" fmla="*/ 41 h 101"/>
              <a:gd name="T92" fmla="*/ 73 w 81"/>
              <a:gd name="T9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01">
                <a:moveTo>
                  <a:pt x="77" y="25"/>
                </a:moveTo>
                <a:cubicBezTo>
                  <a:pt x="61" y="25"/>
                  <a:pt x="61" y="25"/>
                  <a:pt x="61" y="25"/>
                </a:cubicBezTo>
                <a:cubicBezTo>
                  <a:pt x="61" y="21"/>
                  <a:pt x="61" y="21"/>
                  <a:pt x="61" y="21"/>
                </a:cubicBezTo>
                <a:cubicBezTo>
                  <a:pt x="61" y="15"/>
                  <a:pt x="59" y="10"/>
                  <a:pt x="55" y="6"/>
                </a:cubicBezTo>
                <a:cubicBezTo>
                  <a:pt x="55" y="6"/>
                  <a:pt x="55" y="6"/>
                  <a:pt x="55" y="6"/>
                </a:cubicBezTo>
                <a:cubicBezTo>
                  <a:pt x="51" y="2"/>
                  <a:pt x="46" y="0"/>
                  <a:pt x="40" y="0"/>
                </a:cubicBezTo>
                <a:cubicBezTo>
                  <a:pt x="34" y="0"/>
                  <a:pt x="29" y="2"/>
                  <a:pt x="25" y="6"/>
                </a:cubicBezTo>
                <a:cubicBezTo>
                  <a:pt x="21" y="10"/>
                  <a:pt x="19" y="15"/>
                  <a:pt x="19" y="21"/>
                </a:cubicBezTo>
                <a:cubicBezTo>
                  <a:pt x="19" y="25"/>
                  <a:pt x="19" y="25"/>
                  <a:pt x="19" y="25"/>
                </a:cubicBezTo>
                <a:cubicBezTo>
                  <a:pt x="4" y="25"/>
                  <a:pt x="4" y="25"/>
                  <a:pt x="4" y="25"/>
                </a:cubicBezTo>
                <a:cubicBezTo>
                  <a:pt x="2" y="25"/>
                  <a:pt x="0" y="27"/>
                  <a:pt x="0" y="29"/>
                </a:cubicBezTo>
                <a:cubicBezTo>
                  <a:pt x="0" y="97"/>
                  <a:pt x="0" y="97"/>
                  <a:pt x="0" y="97"/>
                </a:cubicBezTo>
                <a:cubicBezTo>
                  <a:pt x="0" y="99"/>
                  <a:pt x="2" y="101"/>
                  <a:pt x="4" y="101"/>
                </a:cubicBezTo>
                <a:cubicBezTo>
                  <a:pt x="77" y="101"/>
                  <a:pt x="77" y="101"/>
                  <a:pt x="77" y="101"/>
                </a:cubicBezTo>
                <a:cubicBezTo>
                  <a:pt x="79" y="101"/>
                  <a:pt x="81" y="99"/>
                  <a:pt x="81" y="97"/>
                </a:cubicBezTo>
                <a:cubicBezTo>
                  <a:pt x="81" y="29"/>
                  <a:pt x="81" y="29"/>
                  <a:pt x="81" y="29"/>
                </a:cubicBezTo>
                <a:cubicBezTo>
                  <a:pt x="81" y="27"/>
                  <a:pt x="79" y="25"/>
                  <a:pt x="77" y="25"/>
                </a:cubicBezTo>
                <a:close/>
                <a:moveTo>
                  <a:pt x="57" y="46"/>
                </a:moveTo>
                <a:cubicBezTo>
                  <a:pt x="57" y="46"/>
                  <a:pt x="57" y="46"/>
                  <a:pt x="57" y="46"/>
                </a:cubicBezTo>
                <a:cubicBezTo>
                  <a:pt x="57" y="45"/>
                  <a:pt x="58" y="45"/>
                  <a:pt x="59" y="45"/>
                </a:cubicBezTo>
                <a:cubicBezTo>
                  <a:pt x="59" y="45"/>
                  <a:pt x="59" y="45"/>
                  <a:pt x="59" y="45"/>
                </a:cubicBezTo>
                <a:cubicBezTo>
                  <a:pt x="59" y="45"/>
                  <a:pt x="59" y="45"/>
                  <a:pt x="59" y="45"/>
                </a:cubicBezTo>
                <a:cubicBezTo>
                  <a:pt x="60" y="45"/>
                  <a:pt x="61" y="45"/>
                  <a:pt x="61" y="46"/>
                </a:cubicBezTo>
                <a:cubicBezTo>
                  <a:pt x="61" y="46"/>
                  <a:pt x="61" y="46"/>
                  <a:pt x="61" y="46"/>
                </a:cubicBezTo>
                <a:cubicBezTo>
                  <a:pt x="61" y="46"/>
                  <a:pt x="61" y="46"/>
                  <a:pt x="61" y="46"/>
                </a:cubicBezTo>
                <a:cubicBezTo>
                  <a:pt x="62" y="46"/>
                  <a:pt x="62" y="47"/>
                  <a:pt x="62" y="48"/>
                </a:cubicBezTo>
                <a:cubicBezTo>
                  <a:pt x="62" y="49"/>
                  <a:pt x="62" y="49"/>
                  <a:pt x="61" y="50"/>
                </a:cubicBezTo>
                <a:cubicBezTo>
                  <a:pt x="61" y="50"/>
                  <a:pt x="61" y="50"/>
                  <a:pt x="61" y="50"/>
                </a:cubicBezTo>
                <a:cubicBezTo>
                  <a:pt x="61" y="50"/>
                  <a:pt x="60" y="51"/>
                  <a:pt x="59" y="51"/>
                </a:cubicBezTo>
                <a:cubicBezTo>
                  <a:pt x="58" y="51"/>
                  <a:pt x="57" y="50"/>
                  <a:pt x="57" y="50"/>
                </a:cubicBezTo>
                <a:cubicBezTo>
                  <a:pt x="57" y="50"/>
                  <a:pt x="57" y="50"/>
                  <a:pt x="57" y="50"/>
                </a:cubicBezTo>
                <a:cubicBezTo>
                  <a:pt x="56" y="49"/>
                  <a:pt x="56" y="49"/>
                  <a:pt x="56" y="48"/>
                </a:cubicBezTo>
                <a:cubicBezTo>
                  <a:pt x="56" y="47"/>
                  <a:pt x="56" y="46"/>
                  <a:pt x="57" y="46"/>
                </a:cubicBezTo>
                <a:cubicBezTo>
                  <a:pt x="57" y="46"/>
                  <a:pt x="57" y="46"/>
                  <a:pt x="57" y="46"/>
                </a:cubicBezTo>
                <a:close/>
                <a:moveTo>
                  <a:pt x="24" y="21"/>
                </a:moveTo>
                <a:cubicBezTo>
                  <a:pt x="24" y="21"/>
                  <a:pt x="24" y="21"/>
                  <a:pt x="24" y="21"/>
                </a:cubicBezTo>
                <a:cubicBezTo>
                  <a:pt x="24" y="17"/>
                  <a:pt x="26" y="13"/>
                  <a:pt x="29" y="10"/>
                </a:cubicBezTo>
                <a:cubicBezTo>
                  <a:pt x="32" y="7"/>
                  <a:pt x="36" y="5"/>
                  <a:pt x="40" y="5"/>
                </a:cubicBezTo>
                <a:cubicBezTo>
                  <a:pt x="45" y="5"/>
                  <a:pt x="49" y="7"/>
                  <a:pt x="52" y="10"/>
                </a:cubicBezTo>
                <a:cubicBezTo>
                  <a:pt x="52" y="10"/>
                  <a:pt x="52" y="10"/>
                  <a:pt x="52" y="10"/>
                </a:cubicBezTo>
                <a:cubicBezTo>
                  <a:pt x="55" y="13"/>
                  <a:pt x="57" y="17"/>
                  <a:pt x="57" y="21"/>
                </a:cubicBezTo>
                <a:cubicBezTo>
                  <a:pt x="57" y="25"/>
                  <a:pt x="57" y="25"/>
                  <a:pt x="57" y="25"/>
                </a:cubicBezTo>
                <a:cubicBezTo>
                  <a:pt x="24" y="25"/>
                  <a:pt x="24" y="25"/>
                  <a:pt x="24" y="25"/>
                </a:cubicBezTo>
                <a:cubicBezTo>
                  <a:pt x="24" y="21"/>
                  <a:pt x="24" y="21"/>
                  <a:pt x="24" y="21"/>
                </a:cubicBezTo>
                <a:close/>
                <a:moveTo>
                  <a:pt x="19" y="46"/>
                </a:moveTo>
                <a:cubicBezTo>
                  <a:pt x="19" y="46"/>
                  <a:pt x="19" y="46"/>
                  <a:pt x="19" y="46"/>
                </a:cubicBezTo>
                <a:cubicBezTo>
                  <a:pt x="19" y="46"/>
                  <a:pt x="19" y="46"/>
                  <a:pt x="19" y="46"/>
                </a:cubicBezTo>
                <a:cubicBezTo>
                  <a:pt x="20" y="45"/>
                  <a:pt x="21" y="45"/>
                  <a:pt x="21" y="45"/>
                </a:cubicBezTo>
                <a:cubicBezTo>
                  <a:pt x="21" y="45"/>
                  <a:pt x="21" y="45"/>
                  <a:pt x="21" y="45"/>
                </a:cubicBezTo>
                <a:cubicBezTo>
                  <a:pt x="22" y="45"/>
                  <a:pt x="22" y="45"/>
                  <a:pt x="22" y="45"/>
                </a:cubicBezTo>
                <a:cubicBezTo>
                  <a:pt x="22" y="45"/>
                  <a:pt x="23" y="45"/>
                  <a:pt x="24" y="46"/>
                </a:cubicBezTo>
                <a:cubicBezTo>
                  <a:pt x="24" y="46"/>
                  <a:pt x="24" y="46"/>
                  <a:pt x="24" y="46"/>
                </a:cubicBezTo>
                <a:cubicBezTo>
                  <a:pt x="24" y="46"/>
                  <a:pt x="24" y="47"/>
                  <a:pt x="24" y="48"/>
                </a:cubicBezTo>
                <a:cubicBezTo>
                  <a:pt x="24" y="49"/>
                  <a:pt x="24" y="49"/>
                  <a:pt x="24" y="50"/>
                </a:cubicBezTo>
                <a:cubicBezTo>
                  <a:pt x="24" y="50"/>
                  <a:pt x="24" y="50"/>
                  <a:pt x="24" y="50"/>
                </a:cubicBezTo>
                <a:cubicBezTo>
                  <a:pt x="23" y="50"/>
                  <a:pt x="22" y="51"/>
                  <a:pt x="21" y="51"/>
                </a:cubicBezTo>
                <a:cubicBezTo>
                  <a:pt x="21" y="51"/>
                  <a:pt x="20" y="50"/>
                  <a:pt x="19" y="50"/>
                </a:cubicBezTo>
                <a:cubicBezTo>
                  <a:pt x="19" y="50"/>
                  <a:pt x="19" y="50"/>
                  <a:pt x="19" y="50"/>
                </a:cubicBezTo>
                <a:cubicBezTo>
                  <a:pt x="19" y="49"/>
                  <a:pt x="19" y="49"/>
                  <a:pt x="19" y="48"/>
                </a:cubicBezTo>
                <a:cubicBezTo>
                  <a:pt x="19" y="47"/>
                  <a:pt x="19" y="46"/>
                  <a:pt x="19" y="46"/>
                </a:cubicBezTo>
                <a:close/>
                <a:moveTo>
                  <a:pt x="73" y="93"/>
                </a:moveTo>
                <a:cubicBezTo>
                  <a:pt x="73" y="93"/>
                  <a:pt x="73" y="93"/>
                  <a:pt x="73" y="93"/>
                </a:cubicBezTo>
                <a:cubicBezTo>
                  <a:pt x="8" y="93"/>
                  <a:pt x="8" y="93"/>
                  <a:pt x="8" y="93"/>
                </a:cubicBezTo>
                <a:cubicBezTo>
                  <a:pt x="8" y="33"/>
                  <a:pt x="8" y="33"/>
                  <a:pt x="8" y="33"/>
                </a:cubicBezTo>
                <a:cubicBezTo>
                  <a:pt x="19" y="33"/>
                  <a:pt x="19" y="33"/>
                  <a:pt x="19" y="33"/>
                </a:cubicBezTo>
                <a:cubicBezTo>
                  <a:pt x="19" y="41"/>
                  <a:pt x="19" y="41"/>
                  <a:pt x="19" y="41"/>
                </a:cubicBezTo>
                <a:cubicBezTo>
                  <a:pt x="18" y="41"/>
                  <a:pt x="17" y="42"/>
                  <a:pt x="16" y="42"/>
                </a:cubicBezTo>
                <a:cubicBezTo>
                  <a:pt x="16" y="42"/>
                  <a:pt x="16" y="42"/>
                  <a:pt x="16" y="42"/>
                </a:cubicBezTo>
                <a:cubicBezTo>
                  <a:pt x="15" y="44"/>
                  <a:pt x="14" y="46"/>
                  <a:pt x="14" y="48"/>
                </a:cubicBezTo>
                <a:cubicBezTo>
                  <a:pt x="14" y="50"/>
                  <a:pt x="15" y="52"/>
                  <a:pt x="16" y="53"/>
                </a:cubicBezTo>
                <a:cubicBezTo>
                  <a:pt x="16" y="53"/>
                  <a:pt x="16" y="53"/>
                  <a:pt x="16" y="53"/>
                </a:cubicBezTo>
                <a:cubicBezTo>
                  <a:pt x="17" y="55"/>
                  <a:pt x="19" y="56"/>
                  <a:pt x="21" y="56"/>
                </a:cubicBezTo>
                <a:cubicBezTo>
                  <a:pt x="24" y="56"/>
                  <a:pt x="25" y="55"/>
                  <a:pt x="27" y="53"/>
                </a:cubicBezTo>
                <a:cubicBezTo>
                  <a:pt x="27" y="53"/>
                  <a:pt x="27" y="53"/>
                  <a:pt x="27" y="53"/>
                </a:cubicBezTo>
                <a:cubicBezTo>
                  <a:pt x="28" y="52"/>
                  <a:pt x="29" y="50"/>
                  <a:pt x="29" y="48"/>
                </a:cubicBezTo>
                <a:cubicBezTo>
                  <a:pt x="29" y="46"/>
                  <a:pt x="28" y="44"/>
                  <a:pt x="27" y="42"/>
                </a:cubicBezTo>
                <a:cubicBezTo>
                  <a:pt x="27" y="42"/>
                  <a:pt x="27" y="42"/>
                  <a:pt x="27" y="42"/>
                </a:cubicBezTo>
                <a:cubicBezTo>
                  <a:pt x="26" y="42"/>
                  <a:pt x="25" y="41"/>
                  <a:pt x="24" y="41"/>
                </a:cubicBezTo>
                <a:cubicBezTo>
                  <a:pt x="24" y="33"/>
                  <a:pt x="24" y="33"/>
                  <a:pt x="24" y="33"/>
                </a:cubicBezTo>
                <a:cubicBezTo>
                  <a:pt x="57" y="33"/>
                  <a:pt x="57" y="33"/>
                  <a:pt x="57" y="33"/>
                </a:cubicBezTo>
                <a:cubicBezTo>
                  <a:pt x="57" y="41"/>
                  <a:pt x="57" y="41"/>
                  <a:pt x="57" y="41"/>
                </a:cubicBezTo>
                <a:cubicBezTo>
                  <a:pt x="56" y="41"/>
                  <a:pt x="55" y="42"/>
                  <a:pt x="54" y="42"/>
                </a:cubicBezTo>
                <a:cubicBezTo>
                  <a:pt x="54" y="42"/>
                  <a:pt x="54" y="42"/>
                  <a:pt x="54" y="42"/>
                </a:cubicBezTo>
                <a:cubicBezTo>
                  <a:pt x="52" y="44"/>
                  <a:pt x="51" y="46"/>
                  <a:pt x="51" y="48"/>
                </a:cubicBezTo>
                <a:cubicBezTo>
                  <a:pt x="51" y="50"/>
                  <a:pt x="52" y="52"/>
                  <a:pt x="53" y="53"/>
                </a:cubicBezTo>
                <a:cubicBezTo>
                  <a:pt x="54" y="53"/>
                  <a:pt x="54" y="53"/>
                  <a:pt x="54" y="53"/>
                </a:cubicBezTo>
                <a:cubicBezTo>
                  <a:pt x="55" y="55"/>
                  <a:pt x="57" y="56"/>
                  <a:pt x="59" y="56"/>
                </a:cubicBezTo>
                <a:cubicBezTo>
                  <a:pt x="61" y="56"/>
                  <a:pt x="63" y="55"/>
                  <a:pt x="64" y="53"/>
                </a:cubicBezTo>
                <a:cubicBezTo>
                  <a:pt x="64" y="53"/>
                  <a:pt x="64" y="53"/>
                  <a:pt x="64" y="53"/>
                </a:cubicBezTo>
                <a:cubicBezTo>
                  <a:pt x="66" y="52"/>
                  <a:pt x="67" y="50"/>
                  <a:pt x="67" y="48"/>
                </a:cubicBezTo>
                <a:cubicBezTo>
                  <a:pt x="67" y="46"/>
                  <a:pt x="66" y="44"/>
                  <a:pt x="64" y="42"/>
                </a:cubicBezTo>
                <a:cubicBezTo>
                  <a:pt x="64" y="42"/>
                  <a:pt x="63" y="41"/>
                  <a:pt x="61" y="41"/>
                </a:cubicBezTo>
                <a:cubicBezTo>
                  <a:pt x="61" y="33"/>
                  <a:pt x="61" y="33"/>
                  <a:pt x="61" y="33"/>
                </a:cubicBezTo>
                <a:cubicBezTo>
                  <a:pt x="73" y="33"/>
                  <a:pt x="73" y="33"/>
                  <a:pt x="73" y="33"/>
                </a:cubicBezTo>
                <a:cubicBezTo>
                  <a:pt x="73" y="93"/>
                  <a:pt x="73" y="93"/>
                  <a:pt x="73" y="93"/>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61" name="Rectangle 31"/>
          <p:cNvSpPr>
            <a:spLocks noChangeArrowheads="1"/>
          </p:cNvSpPr>
          <p:nvPr/>
        </p:nvSpPr>
        <p:spPr bwMode="auto">
          <a:xfrm>
            <a:off x="1505244" y="1315625"/>
            <a:ext cx="1104642"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口味选项表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 name="文本框 1">
            <a:extLst>
              <a:ext uri="{FF2B5EF4-FFF2-40B4-BE49-F238E27FC236}">
                <a16:creationId xmlns:a16="http://schemas.microsoft.com/office/drawing/2014/main" id="{2C6F4E32-57B7-3AAA-3376-4A8D7D8CF715}"/>
              </a:ext>
            </a:extLst>
          </p:cNvPr>
          <p:cNvSpPr txBox="1"/>
          <p:nvPr/>
        </p:nvSpPr>
        <p:spPr>
          <a:xfrm>
            <a:off x="132191" y="51937"/>
            <a:ext cx="4170868" cy="369332"/>
          </a:xfrm>
          <a:prstGeom prst="rect">
            <a:avLst/>
          </a:prstGeom>
          <a:noFill/>
        </p:spPr>
        <p:txBody>
          <a:bodyPr wrap="square" rtlCol="0">
            <a:spAutoFit/>
          </a:bodyPr>
          <a:lstStyle/>
          <a:p>
            <a:r>
              <a:rPr lang="zh-CN" altLang="en-US" dirty="0"/>
              <a:t>数据库设计</a:t>
            </a:r>
            <a:r>
              <a:rPr lang="en-US" altLang="zh-CN" dirty="0"/>
              <a:t>—</a:t>
            </a:r>
            <a:r>
              <a:rPr lang="zh-CN" altLang="en-US" dirty="0"/>
              <a:t>关系数据模型</a:t>
            </a:r>
            <a:r>
              <a:rPr lang="en-US" altLang="zh-CN" dirty="0"/>
              <a:t>—</a:t>
            </a:r>
            <a:r>
              <a:rPr lang="zh-CN" altLang="en-US" dirty="0"/>
              <a:t>模式设计</a:t>
            </a:r>
          </a:p>
        </p:txBody>
      </p:sp>
      <p:sp>
        <p:nvSpPr>
          <p:cNvPr id="5" name="Freeform 11">
            <a:extLst>
              <a:ext uri="{FF2B5EF4-FFF2-40B4-BE49-F238E27FC236}">
                <a16:creationId xmlns:a16="http://schemas.microsoft.com/office/drawing/2014/main" id="{7144B40C-FBB6-835A-342A-CD7CCE820EAA}"/>
              </a:ext>
            </a:extLst>
          </p:cNvPr>
          <p:cNvSpPr/>
          <p:nvPr/>
        </p:nvSpPr>
        <p:spPr bwMode="auto">
          <a:xfrm>
            <a:off x="7415506" y="1665687"/>
            <a:ext cx="923925" cy="924496"/>
          </a:xfrm>
          <a:custGeom>
            <a:avLst/>
            <a:gdLst>
              <a:gd name="T0" fmla="*/ 0 w 307"/>
              <a:gd name="T1" fmla="*/ 307 h 307"/>
              <a:gd name="T2" fmla="*/ 307 w 307"/>
              <a:gd name="T3" fmla="*/ 307 h 307"/>
              <a:gd name="T4" fmla="*/ 0 w 307"/>
              <a:gd name="T5" fmla="*/ 0 h 307"/>
              <a:gd name="T6" fmla="*/ 0 w 307"/>
              <a:gd name="T7" fmla="*/ 307 h 307"/>
            </a:gdLst>
            <a:ahLst/>
            <a:cxnLst>
              <a:cxn ang="0">
                <a:pos x="T0" y="T1"/>
              </a:cxn>
              <a:cxn ang="0">
                <a:pos x="T2" y="T3"/>
              </a:cxn>
              <a:cxn ang="0">
                <a:pos x="T4" y="T5"/>
              </a:cxn>
              <a:cxn ang="0">
                <a:pos x="T6" y="T7"/>
              </a:cxn>
            </a:cxnLst>
            <a:rect l="0" t="0" r="r" b="b"/>
            <a:pathLst>
              <a:path w="307" h="307">
                <a:moveTo>
                  <a:pt x="0" y="307"/>
                </a:moveTo>
                <a:cubicBezTo>
                  <a:pt x="307" y="307"/>
                  <a:pt x="307" y="307"/>
                  <a:pt x="307" y="307"/>
                </a:cubicBezTo>
                <a:cubicBezTo>
                  <a:pt x="302" y="140"/>
                  <a:pt x="167" y="6"/>
                  <a:pt x="0" y="0"/>
                </a:cubicBezTo>
                <a:lnTo>
                  <a:pt x="0" y="307"/>
                </a:lnTo>
                <a:close/>
              </a:path>
            </a:pathLst>
          </a:custGeom>
          <a:solidFill>
            <a:schemeClr val="accent2"/>
          </a:solidFill>
          <a:ln w="9525" cmpd="sng">
            <a:noFill/>
            <a:round/>
          </a:ln>
        </p:spPr>
        <p:txBody>
          <a:bodyPr/>
          <a:lstStyle/>
          <a:p>
            <a:endParaRPr lang="zh-CN" altLang="en-US" sz="1400" b="1" i="1">
              <a:solidFill>
                <a:schemeClr val="bg1">
                  <a:lumMod val="50000"/>
                </a:schemeClr>
              </a:solidFill>
            </a:endParaRPr>
          </a:p>
        </p:txBody>
      </p:sp>
      <p:sp>
        <p:nvSpPr>
          <p:cNvPr id="6" name="Freeform 22">
            <a:extLst>
              <a:ext uri="{FF2B5EF4-FFF2-40B4-BE49-F238E27FC236}">
                <a16:creationId xmlns:a16="http://schemas.microsoft.com/office/drawing/2014/main" id="{B5995610-E0C8-C2BE-3911-B0B3E0D42DBD}"/>
              </a:ext>
            </a:extLst>
          </p:cNvPr>
          <p:cNvSpPr>
            <a:spLocks noEditPoints="1"/>
          </p:cNvSpPr>
          <p:nvPr/>
        </p:nvSpPr>
        <p:spPr bwMode="auto">
          <a:xfrm>
            <a:off x="3032419" y="2237446"/>
            <a:ext cx="228600" cy="231918"/>
          </a:xfrm>
          <a:custGeom>
            <a:avLst/>
            <a:gdLst>
              <a:gd name="T0" fmla="*/ 59 w 109"/>
              <a:gd name="T1" fmla="*/ 56 h 112"/>
              <a:gd name="T2" fmla="*/ 55 w 109"/>
              <a:gd name="T3" fmla="*/ 21 h 112"/>
              <a:gd name="T4" fmla="*/ 51 w 109"/>
              <a:gd name="T5" fmla="*/ 60 h 112"/>
              <a:gd name="T6" fmla="*/ 77 w 109"/>
              <a:gd name="T7" fmla="*/ 64 h 112"/>
              <a:gd name="T8" fmla="*/ 77 w 109"/>
              <a:gd name="T9" fmla="*/ 56 h 112"/>
              <a:gd name="T10" fmla="*/ 91 w 109"/>
              <a:gd name="T11" fmla="*/ 24 h 112"/>
              <a:gd name="T12" fmla="*/ 18 w 109"/>
              <a:gd name="T13" fmla="*/ 24 h 112"/>
              <a:gd name="T14" fmla="*/ 3 w 109"/>
              <a:gd name="T15" fmla="*/ 60 h 112"/>
              <a:gd name="T16" fmla="*/ 18 w 109"/>
              <a:gd name="T17" fmla="*/ 97 h 112"/>
              <a:gd name="T18" fmla="*/ 91 w 109"/>
              <a:gd name="T19" fmla="*/ 97 h 112"/>
              <a:gd name="T20" fmla="*/ 91 w 109"/>
              <a:gd name="T21" fmla="*/ 97 h 112"/>
              <a:gd name="T22" fmla="*/ 91 w 109"/>
              <a:gd name="T23" fmla="*/ 24 h 112"/>
              <a:gd name="T24" fmla="*/ 85 w 109"/>
              <a:gd name="T25" fmla="*/ 91 h 112"/>
              <a:gd name="T26" fmla="*/ 55 w 109"/>
              <a:gd name="T27" fmla="*/ 104 h 112"/>
              <a:gd name="T28" fmla="*/ 24 w 109"/>
              <a:gd name="T29" fmla="*/ 91 h 112"/>
              <a:gd name="T30" fmla="*/ 24 w 109"/>
              <a:gd name="T31" fmla="*/ 30 h 112"/>
              <a:gd name="T32" fmla="*/ 55 w 109"/>
              <a:gd name="T33" fmla="*/ 17 h 112"/>
              <a:gd name="T34" fmla="*/ 86 w 109"/>
              <a:gd name="T35" fmla="*/ 30 h 112"/>
              <a:gd name="T36" fmla="*/ 85 w 109"/>
              <a:gd name="T37" fmla="*/ 91 h 112"/>
              <a:gd name="T38" fmla="*/ 108 w 109"/>
              <a:gd name="T39" fmla="*/ 24 h 112"/>
              <a:gd name="T40" fmla="*/ 100 w 109"/>
              <a:gd name="T41" fmla="*/ 15 h 112"/>
              <a:gd name="T42" fmla="*/ 96 w 109"/>
              <a:gd name="T43" fmla="*/ 11 h 112"/>
              <a:gd name="T44" fmla="*/ 85 w 109"/>
              <a:gd name="T45" fmla="*/ 4 h 112"/>
              <a:gd name="T46" fmla="*/ 75 w 109"/>
              <a:gd name="T47" fmla="*/ 3 h 112"/>
              <a:gd name="T48" fmla="*/ 82 w 109"/>
              <a:gd name="T49" fmla="*/ 11 h 112"/>
              <a:gd name="T50" fmla="*/ 91 w 109"/>
              <a:gd name="T51" fmla="*/ 17 h 112"/>
              <a:gd name="T52" fmla="*/ 95 w 109"/>
              <a:gd name="T53" fmla="*/ 20 h 112"/>
              <a:gd name="T54" fmla="*/ 102 w 109"/>
              <a:gd name="T55" fmla="*/ 29 h 112"/>
              <a:gd name="T56" fmla="*/ 108 w 109"/>
              <a:gd name="T57" fmla="*/ 24 h 112"/>
              <a:gd name="T58" fmla="*/ 8 w 109"/>
              <a:gd name="T59" fmla="*/ 29 h 112"/>
              <a:gd name="T60" fmla="*/ 15 w 109"/>
              <a:gd name="T61" fmla="*/ 20 h 112"/>
              <a:gd name="T62" fmla="*/ 23 w 109"/>
              <a:gd name="T63" fmla="*/ 13 h 112"/>
              <a:gd name="T64" fmla="*/ 28 w 109"/>
              <a:gd name="T65" fmla="*/ 10 h 112"/>
              <a:gd name="T66" fmla="*/ 35 w 109"/>
              <a:gd name="T67" fmla="*/ 3 h 112"/>
              <a:gd name="T68" fmla="*/ 24 w 109"/>
              <a:gd name="T69" fmla="*/ 4 h 112"/>
              <a:gd name="T70" fmla="*/ 18 w 109"/>
              <a:gd name="T71" fmla="*/ 7 h 112"/>
              <a:gd name="T72" fmla="*/ 9 w 109"/>
              <a:gd name="T73" fmla="*/ 15 h 112"/>
              <a:gd name="T74" fmla="*/ 1 w 109"/>
              <a:gd name="T75" fmla="*/ 24 h 112"/>
              <a:gd name="T76" fmla="*/ 8 w 109"/>
              <a:gd name="T7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12">
                <a:moveTo>
                  <a:pt x="77" y="56"/>
                </a:moveTo>
                <a:cubicBezTo>
                  <a:pt x="59" y="56"/>
                  <a:pt x="59" y="56"/>
                  <a:pt x="59" y="56"/>
                </a:cubicBezTo>
                <a:cubicBezTo>
                  <a:pt x="59" y="25"/>
                  <a:pt x="59" y="25"/>
                  <a:pt x="59" y="25"/>
                </a:cubicBezTo>
                <a:cubicBezTo>
                  <a:pt x="59" y="23"/>
                  <a:pt x="57" y="21"/>
                  <a:pt x="55" y="21"/>
                </a:cubicBezTo>
                <a:cubicBezTo>
                  <a:pt x="52" y="21"/>
                  <a:pt x="51" y="23"/>
                  <a:pt x="51" y="25"/>
                </a:cubicBezTo>
                <a:cubicBezTo>
                  <a:pt x="51" y="60"/>
                  <a:pt x="51" y="60"/>
                  <a:pt x="51" y="60"/>
                </a:cubicBezTo>
                <a:cubicBezTo>
                  <a:pt x="51" y="63"/>
                  <a:pt x="52" y="64"/>
                  <a:pt x="55" y="64"/>
                </a:cubicBezTo>
                <a:cubicBezTo>
                  <a:pt x="77" y="64"/>
                  <a:pt x="77" y="64"/>
                  <a:pt x="77" y="64"/>
                </a:cubicBezTo>
                <a:cubicBezTo>
                  <a:pt x="79" y="64"/>
                  <a:pt x="81" y="63"/>
                  <a:pt x="81" y="60"/>
                </a:cubicBezTo>
                <a:cubicBezTo>
                  <a:pt x="81" y="58"/>
                  <a:pt x="79" y="56"/>
                  <a:pt x="77" y="56"/>
                </a:cubicBezTo>
                <a:close/>
                <a:moveTo>
                  <a:pt x="91" y="24"/>
                </a:moveTo>
                <a:cubicBezTo>
                  <a:pt x="91" y="24"/>
                  <a:pt x="91" y="24"/>
                  <a:pt x="91" y="24"/>
                </a:cubicBezTo>
                <a:cubicBezTo>
                  <a:pt x="82" y="15"/>
                  <a:pt x="69" y="9"/>
                  <a:pt x="55" y="9"/>
                </a:cubicBezTo>
                <a:cubicBezTo>
                  <a:pt x="40" y="9"/>
                  <a:pt x="28" y="15"/>
                  <a:pt x="18" y="24"/>
                </a:cubicBezTo>
                <a:cubicBezTo>
                  <a:pt x="18" y="24"/>
                  <a:pt x="18" y="24"/>
                  <a:pt x="18" y="24"/>
                </a:cubicBezTo>
                <a:cubicBezTo>
                  <a:pt x="9" y="33"/>
                  <a:pt x="3" y="46"/>
                  <a:pt x="3" y="60"/>
                </a:cubicBezTo>
                <a:cubicBezTo>
                  <a:pt x="3" y="75"/>
                  <a:pt x="9" y="87"/>
                  <a:pt x="18" y="97"/>
                </a:cubicBezTo>
                <a:cubicBezTo>
                  <a:pt x="18" y="97"/>
                  <a:pt x="18" y="97"/>
                  <a:pt x="18" y="97"/>
                </a:cubicBezTo>
                <a:cubicBezTo>
                  <a:pt x="28" y="106"/>
                  <a:pt x="40" y="112"/>
                  <a:pt x="55" y="112"/>
                </a:cubicBezTo>
                <a:cubicBezTo>
                  <a:pt x="69" y="112"/>
                  <a:pt x="82" y="106"/>
                  <a:pt x="91" y="97"/>
                </a:cubicBezTo>
                <a:cubicBezTo>
                  <a:pt x="91" y="97"/>
                  <a:pt x="91" y="97"/>
                  <a:pt x="91" y="97"/>
                </a:cubicBezTo>
                <a:cubicBezTo>
                  <a:pt x="91" y="97"/>
                  <a:pt x="91" y="97"/>
                  <a:pt x="91" y="97"/>
                </a:cubicBezTo>
                <a:cubicBezTo>
                  <a:pt x="100" y="87"/>
                  <a:pt x="106" y="75"/>
                  <a:pt x="106" y="60"/>
                </a:cubicBezTo>
                <a:cubicBezTo>
                  <a:pt x="106" y="46"/>
                  <a:pt x="100" y="34"/>
                  <a:pt x="91" y="24"/>
                </a:cubicBezTo>
                <a:cubicBezTo>
                  <a:pt x="91" y="24"/>
                  <a:pt x="91" y="24"/>
                  <a:pt x="91" y="24"/>
                </a:cubicBezTo>
                <a:close/>
                <a:moveTo>
                  <a:pt x="85" y="91"/>
                </a:moveTo>
                <a:cubicBezTo>
                  <a:pt x="85" y="91"/>
                  <a:pt x="85" y="91"/>
                  <a:pt x="85" y="91"/>
                </a:cubicBezTo>
                <a:cubicBezTo>
                  <a:pt x="77" y="99"/>
                  <a:pt x="67" y="104"/>
                  <a:pt x="55" y="104"/>
                </a:cubicBezTo>
                <a:cubicBezTo>
                  <a:pt x="43" y="104"/>
                  <a:pt x="32" y="99"/>
                  <a:pt x="24" y="91"/>
                </a:cubicBezTo>
                <a:cubicBezTo>
                  <a:pt x="24" y="91"/>
                  <a:pt x="24" y="91"/>
                  <a:pt x="24" y="91"/>
                </a:cubicBezTo>
                <a:cubicBezTo>
                  <a:pt x="16" y="83"/>
                  <a:pt x="11" y="72"/>
                  <a:pt x="11" y="60"/>
                </a:cubicBezTo>
                <a:cubicBezTo>
                  <a:pt x="11" y="48"/>
                  <a:pt x="16" y="38"/>
                  <a:pt x="24" y="30"/>
                </a:cubicBezTo>
                <a:cubicBezTo>
                  <a:pt x="24" y="30"/>
                  <a:pt x="24" y="30"/>
                  <a:pt x="24" y="30"/>
                </a:cubicBezTo>
                <a:cubicBezTo>
                  <a:pt x="32" y="22"/>
                  <a:pt x="43" y="17"/>
                  <a:pt x="55" y="17"/>
                </a:cubicBezTo>
                <a:cubicBezTo>
                  <a:pt x="67" y="17"/>
                  <a:pt x="77" y="22"/>
                  <a:pt x="85" y="30"/>
                </a:cubicBezTo>
                <a:cubicBezTo>
                  <a:pt x="86" y="30"/>
                  <a:pt x="86" y="30"/>
                  <a:pt x="86" y="30"/>
                </a:cubicBezTo>
                <a:cubicBezTo>
                  <a:pt x="93" y="38"/>
                  <a:pt x="98" y="49"/>
                  <a:pt x="98" y="60"/>
                </a:cubicBezTo>
                <a:cubicBezTo>
                  <a:pt x="98" y="72"/>
                  <a:pt x="93" y="83"/>
                  <a:pt x="85" y="91"/>
                </a:cubicBezTo>
                <a:close/>
                <a:moveTo>
                  <a:pt x="108" y="24"/>
                </a:moveTo>
                <a:cubicBezTo>
                  <a:pt x="108" y="24"/>
                  <a:pt x="108" y="24"/>
                  <a:pt x="108" y="24"/>
                </a:cubicBezTo>
                <a:cubicBezTo>
                  <a:pt x="107" y="23"/>
                  <a:pt x="106" y="21"/>
                  <a:pt x="104" y="19"/>
                </a:cubicBezTo>
                <a:cubicBezTo>
                  <a:pt x="103" y="18"/>
                  <a:pt x="102" y="16"/>
                  <a:pt x="100" y="15"/>
                </a:cubicBezTo>
                <a:cubicBezTo>
                  <a:pt x="99" y="13"/>
                  <a:pt x="97" y="12"/>
                  <a:pt x="96" y="11"/>
                </a:cubicBezTo>
                <a:cubicBezTo>
                  <a:pt x="96" y="11"/>
                  <a:pt x="96" y="11"/>
                  <a:pt x="96" y="11"/>
                </a:cubicBezTo>
                <a:cubicBezTo>
                  <a:pt x="94" y="9"/>
                  <a:pt x="92" y="8"/>
                  <a:pt x="91" y="7"/>
                </a:cubicBezTo>
                <a:cubicBezTo>
                  <a:pt x="89" y="6"/>
                  <a:pt x="87" y="5"/>
                  <a:pt x="85" y="4"/>
                </a:cubicBezTo>
                <a:cubicBezTo>
                  <a:pt x="84" y="3"/>
                  <a:pt x="82" y="2"/>
                  <a:pt x="80" y="1"/>
                </a:cubicBezTo>
                <a:cubicBezTo>
                  <a:pt x="78" y="0"/>
                  <a:pt x="75" y="1"/>
                  <a:pt x="75" y="3"/>
                </a:cubicBezTo>
                <a:cubicBezTo>
                  <a:pt x="74" y="5"/>
                  <a:pt x="75" y="7"/>
                  <a:pt x="77" y="8"/>
                </a:cubicBezTo>
                <a:cubicBezTo>
                  <a:pt x="78" y="9"/>
                  <a:pt x="80" y="10"/>
                  <a:pt x="82" y="11"/>
                </a:cubicBezTo>
                <a:cubicBezTo>
                  <a:pt x="83" y="11"/>
                  <a:pt x="85" y="12"/>
                  <a:pt x="86" y="13"/>
                </a:cubicBezTo>
                <a:cubicBezTo>
                  <a:pt x="88" y="14"/>
                  <a:pt x="89" y="16"/>
                  <a:pt x="91" y="17"/>
                </a:cubicBezTo>
                <a:cubicBezTo>
                  <a:pt x="91" y="17"/>
                  <a:pt x="91" y="17"/>
                  <a:pt x="91" y="17"/>
                </a:cubicBezTo>
                <a:cubicBezTo>
                  <a:pt x="92" y="18"/>
                  <a:pt x="93" y="19"/>
                  <a:pt x="95" y="20"/>
                </a:cubicBezTo>
                <a:cubicBezTo>
                  <a:pt x="96" y="22"/>
                  <a:pt x="97" y="23"/>
                  <a:pt x="98" y="24"/>
                </a:cubicBezTo>
                <a:cubicBezTo>
                  <a:pt x="99" y="26"/>
                  <a:pt x="101" y="27"/>
                  <a:pt x="102" y="29"/>
                </a:cubicBezTo>
                <a:cubicBezTo>
                  <a:pt x="103" y="31"/>
                  <a:pt x="105" y="31"/>
                  <a:pt x="107" y="30"/>
                </a:cubicBezTo>
                <a:cubicBezTo>
                  <a:pt x="109" y="29"/>
                  <a:pt x="109" y="26"/>
                  <a:pt x="108" y="24"/>
                </a:cubicBezTo>
                <a:close/>
                <a:moveTo>
                  <a:pt x="8" y="29"/>
                </a:moveTo>
                <a:cubicBezTo>
                  <a:pt x="8" y="29"/>
                  <a:pt x="8" y="29"/>
                  <a:pt x="8" y="29"/>
                </a:cubicBezTo>
                <a:cubicBezTo>
                  <a:pt x="9" y="27"/>
                  <a:pt x="10" y="26"/>
                  <a:pt x="11" y="24"/>
                </a:cubicBezTo>
                <a:cubicBezTo>
                  <a:pt x="12" y="23"/>
                  <a:pt x="13" y="22"/>
                  <a:pt x="15" y="20"/>
                </a:cubicBezTo>
                <a:cubicBezTo>
                  <a:pt x="16" y="19"/>
                  <a:pt x="17" y="18"/>
                  <a:pt x="19" y="17"/>
                </a:cubicBezTo>
                <a:cubicBezTo>
                  <a:pt x="20" y="16"/>
                  <a:pt x="21" y="14"/>
                  <a:pt x="23" y="13"/>
                </a:cubicBezTo>
                <a:cubicBezTo>
                  <a:pt x="24" y="12"/>
                  <a:pt x="26" y="11"/>
                  <a:pt x="28" y="11"/>
                </a:cubicBezTo>
                <a:cubicBezTo>
                  <a:pt x="28" y="10"/>
                  <a:pt x="28" y="10"/>
                  <a:pt x="28" y="10"/>
                </a:cubicBezTo>
                <a:cubicBezTo>
                  <a:pt x="29" y="10"/>
                  <a:pt x="31" y="9"/>
                  <a:pt x="33" y="8"/>
                </a:cubicBezTo>
                <a:cubicBezTo>
                  <a:pt x="35" y="7"/>
                  <a:pt x="35" y="5"/>
                  <a:pt x="35" y="3"/>
                </a:cubicBezTo>
                <a:cubicBezTo>
                  <a:pt x="34" y="1"/>
                  <a:pt x="31" y="0"/>
                  <a:pt x="29" y="1"/>
                </a:cubicBezTo>
                <a:cubicBezTo>
                  <a:pt x="28" y="2"/>
                  <a:pt x="26" y="3"/>
                  <a:pt x="24" y="4"/>
                </a:cubicBezTo>
                <a:cubicBezTo>
                  <a:pt x="24" y="4"/>
                  <a:pt x="24" y="4"/>
                  <a:pt x="24" y="4"/>
                </a:cubicBezTo>
                <a:cubicBezTo>
                  <a:pt x="22" y="5"/>
                  <a:pt x="20" y="6"/>
                  <a:pt x="18" y="7"/>
                </a:cubicBezTo>
                <a:cubicBezTo>
                  <a:pt x="17" y="8"/>
                  <a:pt x="15" y="9"/>
                  <a:pt x="14" y="11"/>
                </a:cubicBezTo>
                <a:cubicBezTo>
                  <a:pt x="12" y="12"/>
                  <a:pt x="10" y="13"/>
                  <a:pt x="9" y="15"/>
                </a:cubicBezTo>
                <a:cubicBezTo>
                  <a:pt x="8" y="16"/>
                  <a:pt x="6" y="18"/>
                  <a:pt x="5" y="19"/>
                </a:cubicBezTo>
                <a:cubicBezTo>
                  <a:pt x="3" y="21"/>
                  <a:pt x="2" y="23"/>
                  <a:pt x="1" y="24"/>
                </a:cubicBezTo>
                <a:cubicBezTo>
                  <a:pt x="0" y="26"/>
                  <a:pt x="0" y="29"/>
                  <a:pt x="2" y="30"/>
                </a:cubicBezTo>
                <a:cubicBezTo>
                  <a:pt x="4" y="31"/>
                  <a:pt x="6" y="31"/>
                  <a:pt x="8" y="29"/>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7" name="Freeform 12">
            <a:extLst>
              <a:ext uri="{FF2B5EF4-FFF2-40B4-BE49-F238E27FC236}">
                <a16:creationId xmlns:a16="http://schemas.microsoft.com/office/drawing/2014/main" id="{6CBEBD3B-B903-ED67-305C-2FFAB2DF6F36}"/>
              </a:ext>
            </a:extLst>
          </p:cNvPr>
          <p:cNvSpPr/>
          <p:nvPr/>
        </p:nvSpPr>
        <p:spPr bwMode="auto">
          <a:xfrm>
            <a:off x="2494613" y="1665687"/>
            <a:ext cx="925513" cy="924496"/>
          </a:xfrm>
          <a:custGeom>
            <a:avLst/>
            <a:gdLst>
              <a:gd name="T0" fmla="*/ 307 w 307"/>
              <a:gd name="T1" fmla="*/ 307 h 307"/>
              <a:gd name="T2" fmla="*/ 307 w 307"/>
              <a:gd name="T3" fmla="*/ 0 h 307"/>
              <a:gd name="T4" fmla="*/ 0 w 307"/>
              <a:gd name="T5" fmla="*/ 307 h 307"/>
              <a:gd name="T6" fmla="*/ 307 w 307"/>
              <a:gd name="T7" fmla="*/ 307 h 307"/>
            </a:gdLst>
            <a:ahLst/>
            <a:cxnLst>
              <a:cxn ang="0">
                <a:pos x="T0" y="T1"/>
              </a:cxn>
              <a:cxn ang="0">
                <a:pos x="T2" y="T3"/>
              </a:cxn>
              <a:cxn ang="0">
                <a:pos x="T4" y="T5"/>
              </a:cxn>
              <a:cxn ang="0">
                <a:pos x="T6" y="T7"/>
              </a:cxn>
            </a:cxnLst>
            <a:rect l="0" t="0" r="r" b="b"/>
            <a:pathLst>
              <a:path w="307" h="307">
                <a:moveTo>
                  <a:pt x="307" y="307"/>
                </a:moveTo>
                <a:cubicBezTo>
                  <a:pt x="307" y="0"/>
                  <a:pt x="307" y="0"/>
                  <a:pt x="307" y="0"/>
                </a:cubicBezTo>
                <a:cubicBezTo>
                  <a:pt x="140" y="6"/>
                  <a:pt x="6" y="140"/>
                  <a:pt x="0" y="307"/>
                </a:cubicBezTo>
                <a:lnTo>
                  <a:pt x="307" y="307"/>
                </a:lnTo>
                <a:close/>
              </a:path>
            </a:pathLst>
          </a:custGeom>
          <a:solidFill>
            <a:schemeClr val="accent1"/>
          </a:solidFill>
          <a:ln w="9525" cmpd="sng">
            <a:noFill/>
            <a:round/>
          </a:ln>
        </p:spPr>
        <p:txBody>
          <a:bodyPr/>
          <a:lstStyle/>
          <a:p>
            <a:endParaRPr lang="zh-CN" altLang="en-US" sz="1400" b="1" i="1">
              <a:solidFill>
                <a:schemeClr val="bg1">
                  <a:lumMod val="50000"/>
                </a:schemeClr>
              </a:solidFill>
            </a:endParaRPr>
          </a:p>
        </p:txBody>
      </p:sp>
      <p:sp>
        <p:nvSpPr>
          <p:cNvPr id="8" name="Freeform 26">
            <a:extLst>
              <a:ext uri="{FF2B5EF4-FFF2-40B4-BE49-F238E27FC236}">
                <a16:creationId xmlns:a16="http://schemas.microsoft.com/office/drawing/2014/main" id="{7D090125-B541-6327-EF4F-E83A2F2AE0F5}"/>
              </a:ext>
            </a:extLst>
          </p:cNvPr>
          <p:cNvSpPr>
            <a:spLocks noEditPoints="1"/>
          </p:cNvSpPr>
          <p:nvPr/>
        </p:nvSpPr>
        <p:spPr bwMode="auto">
          <a:xfrm>
            <a:off x="2959394" y="2127934"/>
            <a:ext cx="212725" cy="181087"/>
          </a:xfrm>
          <a:custGeom>
            <a:avLst/>
            <a:gdLst>
              <a:gd name="T0" fmla="*/ 99 w 103"/>
              <a:gd name="T1" fmla="*/ 0 h 88"/>
              <a:gd name="T2" fmla="*/ 4 w 103"/>
              <a:gd name="T3" fmla="*/ 0 h 88"/>
              <a:gd name="T4" fmla="*/ 0 w 103"/>
              <a:gd name="T5" fmla="*/ 4 h 88"/>
              <a:gd name="T6" fmla="*/ 0 w 103"/>
              <a:gd name="T7" fmla="*/ 84 h 88"/>
              <a:gd name="T8" fmla="*/ 4 w 103"/>
              <a:gd name="T9" fmla="*/ 88 h 88"/>
              <a:gd name="T10" fmla="*/ 99 w 103"/>
              <a:gd name="T11" fmla="*/ 88 h 88"/>
              <a:gd name="T12" fmla="*/ 103 w 103"/>
              <a:gd name="T13" fmla="*/ 84 h 88"/>
              <a:gd name="T14" fmla="*/ 103 w 103"/>
              <a:gd name="T15" fmla="*/ 4 h 88"/>
              <a:gd name="T16" fmla="*/ 99 w 103"/>
              <a:gd name="T17" fmla="*/ 0 h 88"/>
              <a:gd name="T18" fmla="*/ 95 w 103"/>
              <a:gd name="T19" fmla="*/ 80 h 88"/>
              <a:gd name="T20" fmla="*/ 95 w 103"/>
              <a:gd name="T21" fmla="*/ 80 h 88"/>
              <a:gd name="T22" fmla="*/ 8 w 103"/>
              <a:gd name="T23" fmla="*/ 80 h 88"/>
              <a:gd name="T24" fmla="*/ 8 w 103"/>
              <a:gd name="T25" fmla="*/ 71 h 88"/>
              <a:gd name="T26" fmla="*/ 28 w 103"/>
              <a:gd name="T27" fmla="*/ 51 h 88"/>
              <a:gd name="T28" fmla="*/ 42 w 103"/>
              <a:gd name="T29" fmla="*/ 65 h 88"/>
              <a:gd name="T30" fmla="*/ 42 w 103"/>
              <a:gd name="T31" fmla="*/ 65 h 88"/>
              <a:gd name="T32" fmla="*/ 42 w 103"/>
              <a:gd name="T33" fmla="*/ 65 h 88"/>
              <a:gd name="T34" fmla="*/ 51 w 103"/>
              <a:gd name="T35" fmla="*/ 74 h 88"/>
              <a:gd name="T36" fmla="*/ 54 w 103"/>
              <a:gd name="T37" fmla="*/ 74 h 88"/>
              <a:gd name="T38" fmla="*/ 54 w 103"/>
              <a:gd name="T39" fmla="*/ 70 h 88"/>
              <a:gd name="T40" fmla="*/ 47 w 103"/>
              <a:gd name="T41" fmla="*/ 64 h 88"/>
              <a:gd name="T42" fmla="*/ 67 w 103"/>
              <a:gd name="T43" fmla="*/ 44 h 88"/>
              <a:gd name="T44" fmla="*/ 95 w 103"/>
              <a:gd name="T45" fmla="*/ 73 h 88"/>
              <a:gd name="T46" fmla="*/ 95 w 103"/>
              <a:gd name="T47" fmla="*/ 80 h 88"/>
              <a:gd name="T48" fmla="*/ 95 w 103"/>
              <a:gd name="T49" fmla="*/ 66 h 88"/>
              <a:gd name="T50" fmla="*/ 95 w 103"/>
              <a:gd name="T51" fmla="*/ 66 h 88"/>
              <a:gd name="T52" fmla="*/ 68 w 103"/>
              <a:gd name="T53" fmla="*/ 39 h 88"/>
              <a:gd name="T54" fmla="*/ 65 w 103"/>
              <a:gd name="T55" fmla="*/ 39 h 88"/>
              <a:gd name="T56" fmla="*/ 44 w 103"/>
              <a:gd name="T57" fmla="*/ 60 h 88"/>
              <a:gd name="T58" fmla="*/ 30 w 103"/>
              <a:gd name="T59" fmla="*/ 46 h 88"/>
              <a:gd name="T60" fmla="*/ 26 w 103"/>
              <a:gd name="T61" fmla="*/ 46 h 88"/>
              <a:gd name="T62" fmla="*/ 8 w 103"/>
              <a:gd name="T63" fmla="*/ 65 h 88"/>
              <a:gd name="T64" fmla="*/ 8 w 103"/>
              <a:gd name="T65" fmla="*/ 8 h 88"/>
              <a:gd name="T66" fmla="*/ 95 w 103"/>
              <a:gd name="T67" fmla="*/ 8 h 88"/>
              <a:gd name="T68" fmla="*/ 95 w 103"/>
              <a:gd name="T69" fmla="*/ 66 h 88"/>
              <a:gd name="T70" fmla="*/ 30 w 103"/>
              <a:gd name="T71" fmla="*/ 40 h 88"/>
              <a:gd name="T72" fmla="*/ 30 w 103"/>
              <a:gd name="T73" fmla="*/ 40 h 88"/>
              <a:gd name="T74" fmla="*/ 43 w 103"/>
              <a:gd name="T75" fmla="*/ 26 h 88"/>
              <a:gd name="T76" fmla="*/ 30 w 103"/>
              <a:gd name="T77" fmla="*/ 12 h 88"/>
              <a:gd name="T78" fmla="*/ 16 w 103"/>
              <a:gd name="T79" fmla="*/ 26 h 88"/>
              <a:gd name="T80" fmla="*/ 30 w 103"/>
              <a:gd name="T81" fmla="*/ 40 h 88"/>
              <a:gd name="T82" fmla="*/ 30 w 103"/>
              <a:gd name="T83" fmla="*/ 17 h 88"/>
              <a:gd name="T84" fmla="*/ 30 w 103"/>
              <a:gd name="T85" fmla="*/ 17 h 88"/>
              <a:gd name="T86" fmla="*/ 39 w 103"/>
              <a:gd name="T87" fmla="*/ 26 h 88"/>
              <a:gd name="T88" fmla="*/ 30 w 103"/>
              <a:gd name="T89" fmla="*/ 35 h 88"/>
              <a:gd name="T90" fmla="*/ 21 w 103"/>
              <a:gd name="T91" fmla="*/ 26 h 88"/>
              <a:gd name="T92" fmla="*/ 30 w 103"/>
              <a:gd name="T93"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88">
                <a:moveTo>
                  <a:pt x="99" y="0"/>
                </a:moveTo>
                <a:cubicBezTo>
                  <a:pt x="4" y="0"/>
                  <a:pt x="4" y="0"/>
                  <a:pt x="4" y="0"/>
                </a:cubicBezTo>
                <a:cubicBezTo>
                  <a:pt x="2" y="0"/>
                  <a:pt x="0" y="2"/>
                  <a:pt x="0" y="4"/>
                </a:cubicBezTo>
                <a:cubicBezTo>
                  <a:pt x="0" y="84"/>
                  <a:pt x="0" y="84"/>
                  <a:pt x="0" y="84"/>
                </a:cubicBezTo>
                <a:cubicBezTo>
                  <a:pt x="0" y="86"/>
                  <a:pt x="2" y="88"/>
                  <a:pt x="4" y="88"/>
                </a:cubicBezTo>
                <a:cubicBezTo>
                  <a:pt x="99" y="88"/>
                  <a:pt x="99" y="88"/>
                  <a:pt x="99" y="88"/>
                </a:cubicBezTo>
                <a:cubicBezTo>
                  <a:pt x="101" y="88"/>
                  <a:pt x="103" y="86"/>
                  <a:pt x="103" y="84"/>
                </a:cubicBezTo>
                <a:cubicBezTo>
                  <a:pt x="103" y="4"/>
                  <a:pt x="103" y="4"/>
                  <a:pt x="103" y="4"/>
                </a:cubicBezTo>
                <a:cubicBezTo>
                  <a:pt x="103" y="2"/>
                  <a:pt x="101" y="0"/>
                  <a:pt x="99" y="0"/>
                </a:cubicBezTo>
                <a:close/>
                <a:moveTo>
                  <a:pt x="95" y="80"/>
                </a:moveTo>
                <a:cubicBezTo>
                  <a:pt x="95" y="80"/>
                  <a:pt x="95" y="80"/>
                  <a:pt x="95" y="80"/>
                </a:cubicBezTo>
                <a:cubicBezTo>
                  <a:pt x="8" y="80"/>
                  <a:pt x="8" y="80"/>
                  <a:pt x="8" y="80"/>
                </a:cubicBezTo>
                <a:cubicBezTo>
                  <a:pt x="8" y="71"/>
                  <a:pt x="8" y="71"/>
                  <a:pt x="8" y="71"/>
                </a:cubicBezTo>
                <a:cubicBezTo>
                  <a:pt x="28" y="51"/>
                  <a:pt x="28" y="51"/>
                  <a:pt x="28" y="51"/>
                </a:cubicBezTo>
                <a:cubicBezTo>
                  <a:pt x="42" y="65"/>
                  <a:pt x="42" y="65"/>
                  <a:pt x="42" y="65"/>
                </a:cubicBezTo>
                <a:cubicBezTo>
                  <a:pt x="42" y="65"/>
                  <a:pt x="42" y="65"/>
                  <a:pt x="42" y="65"/>
                </a:cubicBezTo>
                <a:cubicBezTo>
                  <a:pt x="42" y="65"/>
                  <a:pt x="42" y="65"/>
                  <a:pt x="42" y="65"/>
                </a:cubicBezTo>
                <a:cubicBezTo>
                  <a:pt x="51" y="74"/>
                  <a:pt x="51" y="74"/>
                  <a:pt x="51" y="74"/>
                </a:cubicBezTo>
                <a:cubicBezTo>
                  <a:pt x="52" y="75"/>
                  <a:pt x="53" y="75"/>
                  <a:pt x="54" y="74"/>
                </a:cubicBezTo>
                <a:cubicBezTo>
                  <a:pt x="55" y="73"/>
                  <a:pt x="55" y="71"/>
                  <a:pt x="54" y="70"/>
                </a:cubicBezTo>
                <a:cubicBezTo>
                  <a:pt x="47" y="64"/>
                  <a:pt x="47" y="64"/>
                  <a:pt x="47" y="64"/>
                </a:cubicBezTo>
                <a:cubicBezTo>
                  <a:pt x="67" y="44"/>
                  <a:pt x="67" y="44"/>
                  <a:pt x="67" y="44"/>
                </a:cubicBezTo>
                <a:cubicBezTo>
                  <a:pt x="95" y="73"/>
                  <a:pt x="95" y="73"/>
                  <a:pt x="95" y="73"/>
                </a:cubicBezTo>
                <a:cubicBezTo>
                  <a:pt x="95" y="80"/>
                  <a:pt x="95" y="80"/>
                  <a:pt x="95" y="80"/>
                </a:cubicBezTo>
                <a:close/>
                <a:moveTo>
                  <a:pt x="95" y="66"/>
                </a:moveTo>
                <a:cubicBezTo>
                  <a:pt x="95" y="66"/>
                  <a:pt x="95" y="66"/>
                  <a:pt x="95" y="66"/>
                </a:cubicBezTo>
                <a:cubicBezTo>
                  <a:pt x="68" y="39"/>
                  <a:pt x="68" y="39"/>
                  <a:pt x="68" y="39"/>
                </a:cubicBezTo>
                <a:cubicBezTo>
                  <a:pt x="67" y="38"/>
                  <a:pt x="66" y="38"/>
                  <a:pt x="65" y="39"/>
                </a:cubicBezTo>
                <a:cubicBezTo>
                  <a:pt x="44" y="60"/>
                  <a:pt x="44" y="60"/>
                  <a:pt x="44" y="60"/>
                </a:cubicBezTo>
                <a:cubicBezTo>
                  <a:pt x="30" y="46"/>
                  <a:pt x="30" y="46"/>
                  <a:pt x="30" y="46"/>
                </a:cubicBezTo>
                <a:cubicBezTo>
                  <a:pt x="29" y="45"/>
                  <a:pt x="27" y="45"/>
                  <a:pt x="26" y="46"/>
                </a:cubicBezTo>
                <a:cubicBezTo>
                  <a:pt x="8" y="65"/>
                  <a:pt x="8" y="65"/>
                  <a:pt x="8" y="65"/>
                </a:cubicBezTo>
                <a:cubicBezTo>
                  <a:pt x="8" y="8"/>
                  <a:pt x="8" y="8"/>
                  <a:pt x="8" y="8"/>
                </a:cubicBezTo>
                <a:cubicBezTo>
                  <a:pt x="95" y="8"/>
                  <a:pt x="95" y="8"/>
                  <a:pt x="95" y="8"/>
                </a:cubicBezTo>
                <a:cubicBezTo>
                  <a:pt x="95" y="66"/>
                  <a:pt x="95" y="66"/>
                  <a:pt x="95" y="66"/>
                </a:cubicBezTo>
                <a:close/>
                <a:moveTo>
                  <a:pt x="30" y="40"/>
                </a:moveTo>
                <a:cubicBezTo>
                  <a:pt x="30" y="40"/>
                  <a:pt x="30" y="40"/>
                  <a:pt x="30" y="40"/>
                </a:cubicBezTo>
                <a:cubicBezTo>
                  <a:pt x="37" y="40"/>
                  <a:pt x="43" y="34"/>
                  <a:pt x="43" y="26"/>
                </a:cubicBezTo>
                <a:cubicBezTo>
                  <a:pt x="43" y="19"/>
                  <a:pt x="37" y="12"/>
                  <a:pt x="30" y="12"/>
                </a:cubicBezTo>
                <a:cubicBezTo>
                  <a:pt x="22" y="12"/>
                  <a:pt x="16" y="19"/>
                  <a:pt x="16" y="26"/>
                </a:cubicBezTo>
                <a:cubicBezTo>
                  <a:pt x="16" y="34"/>
                  <a:pt x="22" y="40"/>
                  <a:pt x="30" y="40"/>
                </a:cubicBezTo>
                <a:close/>
                <a:moveTo>
                  <a:pt x="30" y="17"/>
                </a:moveTo>
                <a:cubicBezTo>
                  <a:pt x="30" y="17"/>
                  <a:pt x="30" y="17"/>
                  <a:pt x="30" y="17"/>
                </a:cubicBezTo>
                <a:cubicBezTo>
                  <a:pt x="35" y="17"/>
                  <a:pt x="39" y="21"/>
                  <a:pt x="39" y="26"/>
                </a:cubicBezTo>
                <a:cubicBezTo>
                  <a:pt x="39" y="31"/>
                  <a:pt x="35" y="35"/>
                  <a:pt x="30" y="35"/>
                </a:cubicBezTo>
                <a:cubicBezTo>
                  <a:pt x="25" y="35"/>
                  <a:pt x="21" y="31"/>
                  <a:pt x="21" y="26"/>
                </a:cubicBezTo>
                <a:cubicBezTo>
                  <a:pt x="21" y="21"/>
                  <a:pt x="25" y="17"/>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i="1" dirty="0">
              <a:solidFill>
                <a:schemeClr val="bg1">
                  <a:lumMod val="50000"/>
                </a:schemeClr>
              </a:solidFill>
            </a:endParaRPr>
          </a:p>
        </p:txBody>
      </p:sp>
      <p:sp>
        <p:nvSpPr>
          <p:cNvPr id="10" name="Freeform 20">
            <a:extLst>
              <a:ext uri="{FF2B5EF4-FFF2-40B4-BE49-F238E27FC236}">
                <a16:creationId xmlns:a16="http://schemas.microsoft.com/office/drawing/2014/main" id="{7351FC9E-906E-C7E6-4811-2BD23D81387C}"/>
              </a:ext>
            </a:extLst>
          </p:cNvPr>
          <p:cNvSpPr>
            <a:spLocks noEditPoints="1"/>
          </p:cNvSpPr>
          <p:nvPr/>
        </p:nvSpPr>
        <p:spPr bwMode="auto">
          <a:xfrm>
            <a:off x="6895217" y="2023889"/>
            <a:ext cx="247650" cy="254157"/>
          </a:xfrm>
          <a:custGeom>
            <a:avLst/>
            <a:gdLst>
              <a:gd name="T0" fmla="*/ 3 w 120"/>
              <a:gd name="T1" fmla="*/ 63 h 124"/>
              <a:gd name="T2" fmla="*/ 60 w 120"/>
              <a:gd name="T3" fmla="*/ 20 h 124"/>
              <a:gd name="T4" fmla="*/ 20 w 120"/>
              <a:gd name="T5" fmla="*/ 60 h 124"/>
              <a:gd name="T6" fmla="*/ 30 w 120"/>
              <a:gd name="T7" fmla="*/ 60 h 124"/>
              <a:gd name="T8" fmla="*/ 44 w 120"/>
              <a:gd name="T9" fmla="*/ 108 h 124"/>
              <a:gd name="T10" fmla="*/ 76 w 120"/>
              <a:gd name="T11" fmla="*/ 102 h 124"/>
              <a:gd name="T12" fmla="*/ 53 w 120"/>
              <a:gd name="T13" fmla="*/ 124 h 124"/>
              <a:gd name="T14" fmla="*/ 67 w 120"/>
              <a:gd name="T15" fmla="*/ 118 h 124"/>
              <a:gd name="T16" fmla="*/ 44 w 120"/>
              <a:gd name="T17" fmla="*/ 116 h 124"/>
              <a:gd name="T18" fmla="*/ 76 w 120"/>
              <a:gd name="T19" fmla="*/ 110 h 124"/>
              <a:gd name="T20" fmla="*/ 84 w 120"/>
              <a:gd name="T21" fmla="*/ 60 h 124"/>
              <a:gd name="T22" fmla="*/ 75 w 120"/>
              <a:gd name="T23" fmla="*/ 56 h 124"/>
              <a:gd name="T24" fmla="*/ 60 w 120"/>
              <a:gd name="T25" fmla="*/ 56 h 124"/>
              <a:gd name="T26" fmla="*/ 50 w 120"/>
              <a:gd name="T27" fmla="*/ 57 h 124"/>
              <a:gd name="T28" fmla="*/ 35 w 120"/>
              <a:gd name="T29" fmla="*/ 60 h 124"/>
              <a:gd name="T30" fmla="*/ 47 w 120"/>
              <a:gd name="T31" fmla="*/ 62 h 124"/>
              <a:gd name="T32" fmla="*/ 50 w 120"/>
              <a:gd name="T33" fmla="*/ 64 h 124"/>
              <a:gd name="T34" fmla="*/ 50 w 120"/>
              <a:gd name="T35" fmla="*/ 64 h 124"/>
              <a:gd name="T36" fmla="*/ 51 w 120"/>
              <a:gd name="T37" fmla="*/ 64 h 124"/>
              <a:gd name="T38" fmla="*/ 51 w 120"/>
              <a:gd name="T39" fmla="*/ 64 h 124"/>
              <a:gd name="T40" fmla="*/ 51 w 120"/>
              <a:gd name="T41" fmla="*/ 65 h 124"/>
              <a:gd name="T42" fmla="*/ 51 w 120"/>
              <a:gd name="T43" fmla="*/ 65 h 124"/>
              <a:gd name="T44" fmla="*/ 51 w 120"/>
              <a:gd name="T45" fmla="*/ 65 h 124"/>
              <a:gd name="T46" fmla="*/ 52 w 120"/>
              <a:gd name="T47" fmla="*/ 65 h 124"/>
              <a:gd name="T48" fmla="*/ 52 w 120"/>
              <a:gd name="T49" fmla="*/ 65 h 124"/>
              <a:gd name="T50" fmla="*/ 52 w 120"/>
              <a:gd name="T51" fmla="*/ 65 h 124"/>
              <a:gd name="T52" fmla="*/ 52 w 120"/>
              <a:gd name="T53" fmla="*/ 65 h 124"/>
              <a:gd name="T54" fmla="*/ 53 w 120"/>
              <a:gd name="T55" fmla="*/ 65 h 124"/>
              <a:gd name="T56" fmla="*/ 53 w 120"/>
              <a:gd name="T57" fmla="*/ 65 h 124"/>
              <a:gd name="T58" fmla="*/ 53 w 120"/>
              <a:gd name="T59" fmla="*/ 65 h 124"/>
              <a:gd name="T60" fmla="*/ 53 w 120"/>
              <a:gd name="T61" fmla="*/ 65 h 124"/>
              <a:gd name="T62" fmla="*/ 53 w 120"/>
              <a:gd name="T63" fmla="*/ 65 h 124"/>
              <a:gd name="T64" fmla="*/ 54 w 120"/>
              <a:gd name="T65" fmla="*/ 65 h 124"/>
              <a:gd name="T66" fmla="*/ 54 w 120"/>
              <a:gd name="T67" fmla="*/ 65 h 124"/>
              <a:gd name="T68" fmla="*/ 54 w 120"/>
              <a:gd name="T69" fmla="*/ 64 h 124"/>
              <a:gd name="T70" fmla="*/ 54 w 120"/>
              <a:gd name="T71" fmla="*/ 64 h 124"/>
              <a:gd name="T72" fmla="*/ 55 w 120"/>
              <a:gd name="T73" fmla="*/ 64 h 124"/>
              <a:gd name="T74" fmla="*/ 58 w 120"/>
              <a:gd name="T75" fmla="*/ 62 h 124"/>
              <a:gd name="T76" fmla="*/ 64 w 120"/>
              <a:gd name="T77" fmla="*/ 63 h 124"/>
              <a:gd name="T78" fmla="*/ 69 w 120"/>
              <a:gd name="T79" fmla="*/ 64 h 124"/>
              <a:gd name="T80" fmla="*/ 80 w 120"/>
              <a:gd name="T81" fmla="*/ 64 h 124"/>
              <a:gd name="T82" fmla="*/ 29 w 120"/>
              <a:gd name="T83" fmla="*/ 26 h 124"/>
              <a:gd name="T84" fmla="*/ 25 w 120"/>
              <a:gd name="T85" fmla="*/ 30 h 124"/>
              <a:gd name="T86" fmla="*/ 106 w 120"/>
              <a:gd name="T87" fmla="*/ 63 h 124"/>
              <a:gd name="T88" fmla="*/ 120 w 120"/>
              <a:gd name="T89" fmla="*/ 60 h 124"/>
              <a:gd name="T90" fmla="*/ 95 w 120"/>
              <a:gd name="T91" fmla="*/ 30 h 124"/>
              <a:gd name="T92" fmla="*/ 91 w 120"/>
              <a:gd name="T93" fmla="*/ 26 h 124"/>
              <a:gd name="T94" fmla="*/ 63 w 120"/>
              <a:gd name="T95" fmla="*/ 14 h 124"/>
              <a:gd name="T96" fmla="*/ 60 w 120"/>
              <a:gd name="T9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4">
                <a:moveTo>
                  <a:pt x="14" y="58"/>
                </a:moveTo>
                <a:cubicBezTo>
                  <a:pt x="15" y="58"/>
                  <a:pt x="16" y="59"/>
                  <a:pt x="16" y="60"/>
                </a:cubicBezTo>
                <a:cubicBezTo>
                  <a:pt x="16" y="62"/>
                  <a:pt x="15" y="63"/>
                  <a:pt x="14" y="63"/>
                </a:cubicBezTo>
                <a:cubicBezTo>
                  <a:pt x="3" y="63"/>
                  <a:pt x="3" y="63"/>
                  <a:pt x="3" y="63"/>
                </a:cubicBezTo>
                <a:cubicBezTo>
                  <a:pt x="1" y="63"/>
                  <a:pt x="0" y="62"/>
                  <a:pt x="0" y="60"/>
                </a:cubicBezTo>
                <a:cubicBezTo>
                  <a:pt x="0" y="59"/>
                  <a:pt x="1" y="58"/>
                  <a:pt x="3" y="58"/>
                </a:cubicBezTo>
                <a:cubicBezTo>
                  <a:pt x="14" y="58"/>
                  <a:pt x="14" y="58"/>
                  <a:pt x="14" y="58"/>
                </a:cubicBezTo>
                <a:close/>
                <a:moveTo>
                  <a:pt x="60" y="20"/>
                </a:moveTo>
                <a:cubicBezTo>
                  <a:pt x="60" y="20"/>
                  <a:pt x="60" y="20"/>
                  <a:pt x="60" y="20"/>
                </a:cubicBezTo>
                <a:cubicBezTo>
                  <a:pt x="82" y="20"/>
                  <a:pt x="100" y="38"/>
                  <a:pt x="100" y="60"/>
                </a:cubicBezTo>
                <a:cubicBezTo>
                  <a:pt x="100" y="83"/>
                  <a:pt x="82" y="101"/>
                  <a:pt x="60" y="101"/>
                </a:cubicBezTo>
                <a:cubicBezTo>
                  <a:pt x="38" y="101"/>
                  <a:pt x="20" y="83"/>
                  <a:pt x="20" y="60"/>
                </a:cubicBezTo>
                <a:cubicBezTo>
                  <a:pt x="20" y="38"/>
                  <a:pt x="38" y="20"/>
                  <a:pt x="60" y="20"/>
                </a:cubicBezTo>
                <a:close/>
                <a:moveTo>
                  <a:pt x="60" y="30"/>
                </a:moveTo>
                <a:cubicBezTo>
                  <a:pt x="60" y="30"/>
                  <a:pt x="60" y="30"/>
                  <a:pt x="60" y="30"/>
                </a:cubicBezTo>
                <a:cubicBezTo>
                  <a:pt x="43" y="30"/>
                  <a:pt x="30" y="44"/>
                  <a:pt x="30" y="60"/>
                </a:cubicBezTo>
                <a:cubicBezTo>
                  <a:pt x="30" y="77"/>
                  <a:pt x="43" y="91"/>
                  <a:pt x="60" y="91"/>
                </a:cubicBezTo>
                <a:cubicBezTo>
                  <a:pt x="77" y="91"/>
                  <a:pt x="90" y="77"/>
                  <a:pt x="90" y="60"/>
                </a:cubicBezTo>
                <a:cubicBezTo>
                  <a:pt x="90" y="44"/>
                  <a:pt x="77" y="30"/>
                  <a:pt x="60" y="30"/>
                </a:cubicBezTo>
                <a:close/>
                <a:moveTo>
                  <a:pt x="44" y="108"/>
                </a:moveTo>
                <a:cubicBezTo>
                  <a:pt x="44" y="108"/>
                  <a:pt x="44" y="108"/>
                  <a:pt x="44" y="108"/>
                </a:cubicBezTo>
                <a:cubicBezTo>
                  <a:pt x="42" y="108"/>
                  <a:pt x="41" y="107"/>
                  <a:pt x="41" y="105"/>
                </a:cubicBezTo>
                <a:cubicBezTo>
                  <a:pt x="41" y="104"/>
                  <a:pt x="42" y="102"/>
                  <a:pt x="44" y="102"/>
                </a:cubicBezTo>
                <a:cubicBezTo>
                  <a:pt x="76" y="102"/>
                  <a:pt x="76" y="102"/>
                  <a:pt x="76" y="102"/>
                </a:cubicBezTo>
                <a:cubicBezTo>
                  <a:pt x="78" y="102"/>
                  <a:pt x="79" y="104"/>
                  <a:pt x="79" y="105"/>
                </a:cubicBezTo>
                <a:cubicBezTo>
                  <a:pt x="79" y="107"/>
                  <a:pt x="78" y="108"/>
                  <a:pt x="76" y="108"/>
                </a:cubicBezTo>
                <a:cubicBezTo>
                  <a:pt x="44" y="108"/>
                  <a:pt x="44" y="108"/>
                  <a:pt x="44" y="108"/>
                </a:cubicBezTo>
                <a:close/>
                <a:moveTo>
                  <a:pt x="53" y="124"/>
                </a:moveTo>
                <a:cubicBezTo>
                  <a:pt x="53" y="124"/>
                  <a:pt x="53" y="124"/>
                  <a:pt x="53" y="124"/>
                </a:cubicBezTo>
                <a:cubicBezTo>
                  <a:pt x="51" y="124"/>
                  <a:pt x="50" y="123"/>
                  <a:pt x="50" y="121"/>
                </a:cubicBezTo>
                <a:cubicBezTo>
                  <a:pt x="50" y="119"/>
                  <a:pt x="51" y="118"/>
                  <a:pt x="53" y="118"/>
                </a:cubicBezTo>
                <a:cubicBezTo>
                  <a:pt x="67" y="118"/>
                  <a:pt x="67" y="118"/>
                  <a:pt x="67" y="118"/>
                </a:cubicBezTo>
                <a:cubicBezTo>
                  <a:pt x="69" y="118"/>
                  <a:pt x="70" y="119"/>
                  <a:pt x="70" y="121"/>
                </a:cubicBezTo>
                <a:cubicBezTo>
                  <a:pt x="70" y="123"/>
                  <a:pt x="69" y="124"/>
                  <a:pt x="67" y="124"/>
                </a:cubicBezTo>
                <a:cubicBezTo>
                  <a:pt x="53" y="124"/>
                  <a:pt x="53" y="124"/>
                  <a:pt x="53" y="124"/>
                </a:cubicBezTo>
                <a:close/>
                <a:moveTo>
                  <a:pt x="44" y="116"/>
                </a:moveTo>
                <a:cubicBezTo>
                  <a:pt x="44" y="116"/>
                  <a:pt x="44" y="116"/>
                  <a:pt x="44" y="116"/>
                </a:cubicBezTo>
                <a:cubicBezTo>
                  <a:pt x="42" y="116"/>
                  <a:pt x="41" y="115"/>
                  <a:pt x="41" y="113"/>
                </a:cubicBezTo>
                <a:cubicBezTo>
                  <a:pt x="41" y="112"/>
                  <a:pt x="42" y="110"/>
                  <a:pt x="44" y="110"/>
                </a:cubicBezTo>
                <a:cubicBezTo>
                  <a:pt x="76" y="110"/>
                  <a:pt x="76" y="110"/>
                  <a:pt x="76" y="110"/>
                </a:cubicBezTo>
                <a:cubicBezTo>
                  <a:pt x="78" y="110"/>
                  <a:pt x="79" y="112"/>
                  <a:pt x="79" y="113"/>
                </a:cubicBezTo>
                <a:cubicBezTo>
                  <a:pt x="79" y="115"/>
                  <a:pt x="78" y="116"/>
                  <a:pt x="76" y="116"/>
                </a:cubicBezTo>
                <a:cubicBezTo>
                  <a:pt x="44" y="116"/>
                  <a:pt x="44" y="116"/>
                  <a:pt x="44" y="116"/>
                </a:cubicBezTo>
                <a:close/>
                <a:moveTo>
                  <a:pt x="84" y="60"/>
                </a:moveTo>
                <a:cubicBezTo>
                  <a:pt x="84" y="60"/>
                  <a:pt x="84" y="60"/>
                  <a:pt x="84" y="60"/>
                </a:cubicBezTo>
                <a:cubicBezTo>
                  <a:pt x="83" y="59"/>
                  <a:pt x="82" y="58"/>
                  <a:pt x="80" y="57"/>
                </a:cubicBezTo>
                <a:cubicBezTo>
                  <a:pt x="79" y="57"/>
                  <a:pt x="78" y="56"/>
                  <a:pt x="78" y="56"/>
                </a:cubicBezTo>
                <a:cubicBezTo>
                  <a:pt x="77" y="56"/>
                  <a:pt x="76" y="56"/>
                  <a:pt x="75" y="56"/>
                </a:cubicBezTo>
                <a:cubicBezTo>
                  <a:pt x="72" y="56"/>
                  <a:pt x="70" y="57"/>
                  <a:pt x="67" y="58"/>
                </a:cubicBezTo>
                <a:cubicBezTo>
                  <a:pt x="67" y="58"/>
                  <a:pt x="66" y="57"/>
                  <a:pt x="65" y="57"/>
                </a:cubicBezTo>
                <a:cubicBezTo>
                  <a:pt x="64" y="57"/>
                  <a:pt x="64" y="56"/>
                  <a:pt x="63" y="56"/>
                </a:cubicBezTo>
                <a:cubicBezTo>
                  <a:pt x="62" y="56"/>
                  <a:pt x="61" y="56"/>
                  <a:pt x="60" y="56"/>
                </a:cubicBezTo>
                <a:cubicBezTo>
                  <a:pt x="59" y="56"/>
                  <a:pt x="58" y="56"/>
                  <a:pt x="57" y="56"/>
                </a:cubicBezTo>
                <a:cubicBezTo>
                  <a:pt x="56" y="56"/>
                  <a:pt x="56" y="57"/>
                  <a:pt x="55" y="57"/>
                </a:cubicBezTo>
                <a:cubicBezTo>
                  <a:pt x="54" y="57"/>
                  <a:pt x="53" y="58"/>
                  <a:pt x="52" y="58"/>
                </a:cubicBezTo>
                <a:cubicBezTo>
                  <a:pt x="52" y="58"/>
                  <a:pt x="51" y="57"/>
                  <a:pt x="50" y="57"/>
                </a:cubicBezTo>
                <a:cubicBezTo>
                  <a:pt x="49" y="57"/>
                  <a:pt x="49" y="56"/>
                  <a:pt x="48" y="56"/>
                </a:cubicBezTo>
                <a:cubicBezTo>
                  <a:pt x="47" y="56"/>
                  <a:pt x="46" y="56"/>
                  <a:pt x="45" y="56"/>
                </a:cubicBezTo>
                <a:cubicBezTo>
                  <a:pt x="42" y="56"/>
                  <a:pt x="40" y="57"/>
                  <a:pt x="37" y="58"/>
                </a:cubicBezTo>
                <a:cubicBezTo>
                  <a:pt x="37" y="59"/>
                  <a:pt x="36" y="59"/>
                  <a:pt x="35" y="60"/>
                </a:cubicBezTo>
                <a:cubicBezTo>
                  <a:pt x="34" y="61"/>
                  <a:pt x="34" y="63"/>
                  <a:pt x="35" y="64"/>
                </a:cubicBezTo>
                <a:cubicBezTo>
                  <a:pt x="37" y="65"/>
                  <a:pt x="38" y="65"/>
                  <a:pt x="40" y="64"/>
                </a:cubicBezTo>
                <a:cubicBezTo>
                  <a:pt x="41" y="63"/>
                  <a:pt x="43" y="62"/>
                  <a:pt x="45" y="62"/>
                </a:cubicBezTo>
                <a:cubicBezTo>
                  <a:pt x="46" y="62"/>
                  <a:pt x="46" y="62"/>
                  <a:pt x="47" y="62"/>
                </a:cubicBezTo>
                <a:cubicBezTo>
                  <a:pt x="47" y="62"/>
                  <a:pt x="47" y="62"/>
                  <a:pt x="48" y="62"/>
                </a:cubicBezTo>
                <a:cubicBezTo>
                  <a:pt x="49" y="63"/>
                  <a:pt x="50" y="63"/>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5" y="64"/>
                  <a:pt x="55" y="64"/>
                  <a:pt x="55" y="64"/>
                </a:cubicBezTo>
                <a:cubicBezTo>
                  <a:pt x="55" y="64"/>
                  <a:pt x="55" y="64"/>
                  <a:pt x="55" y="64"/>
                </a:cubicBezTo>
                <a:cubicBezTo>
                  <a:pt x="55" y="64"/>
                  <a:pt x="55" y="64"/>
                  <a:pt x="55" y="64"/>
                </a:cubicBezTo>
                <a:cubicBezTo>
                  <a:pt x="55" y="64"/>
                  <a:pt x="55" y="64"/>
                  <a:pt x="55" y="64"/>
                </a:cubicBezTo>
                <a:cubicBezTo>
                  <a:pt x="55" y="64"/>
                  <a:pt x="55" y="64"/>
                  <a:pt x="55" y="64"/>
                </a:cubicBezTo>
                <a:cubicBezTo>
                  <a:pt x="55" y="63"/>
                  <a:pt x="56" y="63"/>
                  <a:pt x="57" y="62"/>
                </a:cubicBezTo>
                <a:cubicBezTo>
                  <a:pt x="57" y="62"/>
                  <a:pt x="58" y="62"/>
                  <a:pt x="58" y="62"/>
                </a:cubicBezTo>
                <a:cubicBezTo>
                  <a:pt x="59" y="62"/>
                  <a:pt x="59" y="62"/>
                  <a:pt x="60" y="62"/>
                </a:cubicBezTo>
                <a:cubicBezTo>
                  <a:pt x="61" y="62"/>
                  <a:pt x="61" y="62"/>
                  <a:pt x="61" y="62"/>
                </a:cubicBezTo>
                <a:cubicBezTo>
                  <a:pt x="62" y="62"/>
                  <a:pt x="62" y="62"/>
                  <a:pt x="63" y="62"/>
                </a:cubicBezTo>
                <a:cubicBezTo>
                  <a:pt x="63" y="63"/>
                  <a:pt x="64" y="63"/>
                  <a:pt x="64" y="63"/>
                </a:cubicBezTo>
                <a:cubicBezTo>
                  <a:pt x="65" y="63"/>
                  <a:pt x="65" y="64"/>
                  <a:pt x="65" y="64"/>
                </a:cubicBezTo>
                <a:cubicBezTo>
                  <a:pt x="65" y="64"/>
                  <a:pt x="65" y="64"/>
                  <a:pt x="65" y="64"/>
                </a:cubicBezTo>
                <a:cubicBezTo>
                  <a:pt x="65" y="64"/>
                  <a:pt x="65" y="64"/>
                  <a:pt x="65" y="64"/>
                </a:cubicBezTo>
                <a:cubicBezTo>
                  <a:pt x="66" y="65"/>
                  <a:pt x="68" y="65"/>
                  <a:pt x="69" y="64"/>
                </a:cubicBezTo>
                <a:cubicBezTo>
                  <a:pt x="71" y="63"/>
                  <a:pt x="73" y="62"/>
                  <a:pt x="75" y="62"/>
                </a:cubicBezTo>
                <a:cubicBezTo>
                  <a:pt x="76" y="62"/>
                  <a:pt x="76" y="62"/>
                  <a:pt x="76" y="62"/>
                </a:cubicBezTo>
                <a:cubicBezTo>
                  <a:pt x="77" y="62"/>
                  <a:pt x="77" y="62"/>
                  <a:pt x="78" y="62"/>
                </a:cubicBezTo>
                <a:cubicBezTo>
                  <a:pt x="79" y="63"/>
                  <a:pt x="80" y="63"/>
                  <a:pt x="80" y="64"/>
                </a:cubicBezTo>
                <a:cubicBezTo>
                  <a:pt x="82" y="65"/>
                  <a:pt x="83" y="65"/>
                  <a:pt x="84" y="64"/>
                </a:cubicBezTo>
                <a:cubicBezTo>
                  <a:pt x="86" y="63"/>
                  <a:pt x="86" y="61"/>
                  <a:pt x="84" y="60"/>
                </a:cubicBezTo>
                <a:close/>
                <a:moveTo>
                  <a:pt x="29" y="26"/>
                </a:moveTo>
                <a:cubicBezTo>
                  <a:pt x="29" y="26"/>
                  <a:pt x="29" y="26"/>
                  <a:pt x="29" y="26"/>
                </a:cubicBezTo>
                <a:cubicBezTo>
                  <a:pt x="22" y="18"/>
                  <a:pt x="22" y="18"/>
                  <a:pt x="22" y="18"/>
                </a:cubicBezTo>
                <a:cubicBezTo>
                  <a:pt x="21" y="17"/>
                  <a:pt x="19" y="17"/>
                  <a:pt x="17" y="18"/>
                </a:cubicBezTo>
                <a:cubicBezTo>
                  <a:pt x="16" y="19"/>
                  <a:pt x="16" y="21"/>
                  <a:pt x="17" y="22"/>
                </a:cubicBezTo>
                <a:cubicBezTo>
                  <a:pt x="25" y="30"/>
                  <a:pt x="25" y="30"/>
                  <a:pt x="25" y="30"/>
                </a:cubicBezTo>
                <a:cubicBezTo>
                  <a:pt x="26" y="31"/>
                  <a:pt x="28" y="31"/>
                  <a:pt x="29" y="30"/>
                </a:cubicBezTo>
                <a:cubicBezTo>
                  <a:pt x="30" y="29"/>
                  <a:pt x="30" y="27"/>
                  <a:pt x="29" y="26"/>
                </a:cubicBezTo>
                <a:close/>
                <a:moveTo>
                  <a:pt x="106" y="63"/>
                </a:moveTo>
                <a:cubicBezTo>
                  <a:pt x="106" y="63"/>
                  <a:pt x="106" y="63"/>
                  <a:pt x="106" y="63"/>
                </a:cubicBezTo>
                <a:cubicBezTo>
                  <a:pt x="105" y="63"/>
                  <a:pt x="103" y="62"/>
                  <a:pt x="103" y="60"/>
                </a:cubicBezTo>
                <a:cubicBezTo>
                  <a:pt x="103" y="59"/>
                  <a:pt x="105" y="58"/>
                  <a:pt x="106" y="58"/>
                </a:cubicBezTo>
                <a:cubicBezTo>
                  <a:pt x="117" y="58"/>
                  <a:pt x="117" y="58"/>
                  <a:pt x="117" y="58"/>
                </a:cubicBezTo>
                <a:cubicBezTo>
                  <a:pt x="119" y="58"/>
                  <a:pt x="120" y="59"/>
                  <a:pt x="120" y="60"/>
                </a:cubicBezTo>
                <a:cubicBezTo>
                  <a:pt x="120" y="62"/>
                  <a:pt x="119" y="63"/>
                  <a:pt x="117" y="63"/>
                </a:cubicBezTo>
                <a:cubicBezTo>
                  <a:pt x="106" y="63"/>
                  <a:pt x="106" y="63"/>
                  <a:pt x="106" y="63"/>
                </a:cubicBezTo>
                <a:close/>
                <a:moveTo>
                  <a:pt x="95" y="30"/>
                </a:moveTo>
                <a:cubicBezTo>
                  <a:pt x="95" y="30"/>
                  <a:pt x="95" y="30"/>
                  <a:pt x="95" y="30"/>
                </a:cubicBezTo>
                <a:cubicBezTo>
                  <a:pt x="102" y="22"/>
                  <a:pt x="102" y="22"/>
                  <a:pt x="102" y="22"/>
                </a:cubicBezTo>
                <a:cubicBezTo>
                  <a:pt x="104" y="21"/>
                  <a:pt x="104" y="19"/>
                  <a:pt x="102" y="18"/>
                </a:cubicBezTo>
                <a:cubicBezTo>
                  <a:pt x="101" y="17"/>
                  <a:pt x="99" y="17"/>
                  <a:pt x="98" y="18"/>
                </a:cubicBezTo>
                <a:cubicBezTo>
                  <a:pt x="91" y="26"/>
                  <a:pt x="91" y="26"/>
                  <a:pt x="91" y="26"/>
                </a:cubicBezTo>
                <a:cubicBezTo>
                  <a:pt x="90" y="27"/>
                  <a:pt x="90" y="29"/>
                  <a:pt x="91" y="30"/>
                </a:cubicBezTo>
                <a:cubicBezTo>
                  <a:pt x="92" y="31"/>
                  <a:pt x="94" y="31"/>
                  <a:pt x="95" y="30"/>
                </a:cubicBezTo>
                <a:close/>
                <a:moveTo>
                  <a:pt x="63" y="14"/>
                </a:moveTo>
                <a:cubicBezTo>
                  <a:pt x="63" y="14"/>
                  <a:pt x="63" y="14"/>
                  <a:pt x="63" y="14"/>
                </a:cubicBezTo>
                <a:cubicBezTo>
                  <a:pt x="63" y="16"/>
                  <a:pt x="62" y="17"/>
                  <a:pt x="60" y="17"/>
                </a:cubicBezTo>
                <a:cubicBezTo>
                  <a:pt x="58" y="17"/>
                  <a:pt x="57" y="16"/>
                  <a:pt x="57" y="14"/>
                </a:cubicBezTo>
                <a:cubicBezTo>
                  <a:pt x="57" y="3"/>
                  <a:pt x="57" y="3"/>
                  <a:pt x="57" y="3"/>
                </a:cubicBezTo>
                <a:cubicBezTo>
                  <a:pt x="57" y="2"/>
                  <a:pt x="58" y="0"/>
                  <a:pt x="60" y="0"/>
                </a:cubicBezTo>
                <a:cubicBezTo>
                  <a:pt x="62" y="0"/>
                  <a:pt x="63" y="2"/>
                  <a:pt x="63" y="3"/>
                </a:cubicBezTo>
                <a:cubicBezTo>
                  <a:pt x="63" y="14"/>
                  <a:pt x="63" y="14"/>
                  <a:pt x="63" y="14"/>
                </a:cubicBezTo>
                <a:close/>
              </a:path>
            </a:pathLst>
          </a:custGeom>
          <a:solidFill>
            <a:schemeClr val="bg1"/>
          </a:solidFill>
          <a:ln>
            <a:noFill/>
          </a:ln>
        </p:spPr>
        <p:txBody>
          <a:bodyPr/>
          <a:lstStyle/>
          <a:p>
            <a:endParaRPr lang="zh-CN" altLang="en-US" sz="1400" b="1" i="1" dirty="0">
              <a:solidFill>
                <a:schemeClr val="bg1">
                  <a:lumMod val="50000"/>
                </a:schemeClr>
              </a:solidFill>
            </a:endParaRPr>
          </a:p>
        </p:txBody>
      </p:sp>
      <p:sp>
        <p:nvSpPr>
          <p:cNvPr id="12" name="Freeform 23">
            <a:extLst>
              <a:ext uri="{FF2B5EF4-FFF2-40B4-BE49-F238E27FC236}">
                <a16:creationId xmlns:a16="http://schemas.microsoft.com/office/drawing/2014/main" id="{0D015507-E2C4-BA43-DEC6-4432F61265D0}"/>
              </a:ext>
            </a:extLst>
          </p:cNvPr>
          <p:cNvSpPr>
            <a:spLocks noEditPoints="1"/>
          </p:cNvSpPr>
          <p:nvPr/>
        </p:nvSpPr>
        <p:spPr bwMode="auto">
          <a:xfrm>
            <a:off x="7711192" y="2042950"/>
            <a:ext cx="219075" cy="216033"/>
          </a:xfrm>
          <a:custGeom>
            <a:avLst/>
            <a:gdLst>
              <a:gd name="T0" fmla="*/ 51 w 105"/>
              <a:gd name="T1" fmla="*/ 30 h 105"/>
              <a:gd name="T2" fmla="*/ 45 w 105"/>
              <a:gd name="T3" fmla="*/ 30 h 105"/>
              <a:gd name="T4" fmla="*/ 45 w 105"/>
              <a:gd name="T5" fmla="*/ 24 h 105"/>
              <a:gd name="T6" fmla="*/ 62 w 105"/>
              <a:gd name="T7" fmla="*/ 8 h 105"/>
              <a:gd name="T8" fmla="*/ 80 w 105"/>
              <a:gd name="T9" fmla="*/ 0 h 105"/>
              <a:gd name="T10" fmla="*/ 105 w 105"/>
              <a:gd name="T11" fmla="*/ 26 h 105"/>
              <a:gd name="T12" fmla="*/ 98 w 105"/>
              <a:gd name="T13" fmla="*/ 44 h 105"/>
              <a:gd name="T14" fmla="*/ 80 w 105"/>
              <a:gd name="T15" fmla="*/ 62 h 105"/>
              <a:gd name="T16" fmla="*/ 80 w 105"/>
              <a:gd name="T17" fmla="*/ 62 h 105"/>
              <a:gd name="T18" fmla="*/ 62 w 105"/>
              <a:gd name="T19" fmla="*/ 69 h 105"/>
              <a:gd name="T20" fmla="*/ 40 w 105"/>
              <a:gd name="T21" fmla="*/ 57 h 105"/>
              <a:gd name="T22" fmla="*/ 40 w 105"/>
              <a:gd name="T23" fmla="*/ 57 h 105"/>
              <a:gd name="T24" fmla="*/ 37 w 105"/>
              <a:gd name="T25" fmla="*/ 51 h 105"/>
              <a:gd name="T26" fmla="*/ 40 w 105"/>
              <a:gd name="T27" fmla="*/ 46 h 105"/>
              <a:gd name="T28" fmla="*/ 45 w 105"/>
              <a:gd name="T29" fmla="*/ 49 h 105"/>
              <a:gd name="T30" fmla="*/ 47 w 105"/>
              <a:gd name="T31" fmla="*/ 53 h 105"/>
              <a:gd name="T32" fmla="*/ 62 w 105"/>
              <a:gd name="T33" fmla="*/ 61 h 105"/>
              <a:gd name="T34" fmla="*/ 74 w 105"/>
              <a:gd name="T35" fmla="*/ 56 h 105"/>
              <a:gd name="T36" fmla="*/ 74 w 105"/>
              <a:gd name="T37" fmla="*/ 56 h 105"/>
              <a:gd name="T38" fmla="*/ 74 w 105"/>
              <a:gd name="T39" fmla="*/ 56 h 105"/>
              <a:gd name="T40" fmla="*/ 92 w 105"/>
              <a:gd name="T41" fmla="*/ 38 h 105"/>
              <a:gd name="T42" fmla="*/ 97 w 105"/>
              <a:gd name="T43" fmla="*/ 26 h 105"/>
              <a:gd name="T44" fmla="*/ 80 w 105"/>
              <a:gd name="T45" fmla="*/ 8 h 105"/>
              <a:gd name="T46" fmla="*/ 67 w 105"/>
              <a:gd name="T47" fmla="*/ 13 h 105"/>
              <a:gd name="T48" fmla="*/ 67 w 105"/>
              <a:gd name="T49" fmla="*/ 13 h 105"/>
              <a:gd name="T50" fmla="*/ 51 w 105"/>
              <a:gd name="T51" fmla="*/ 30 h 105"/>
              <a:gd name="T52" fmla="*/ 57 w 105"/>
              <a:gd name="T53" fmla="*/ 73 h 105"/>
              <a:gd name="T54" fmla="*/ 57 w 105"/>
              <a:gd name="T55" fmla="*/ 73 h 105"/>
              <a:gd name="T56" fmla="*/ 40 w 105"/>
              <a:gd name="T57" fmla="*/ 90 h 105"/>
              <a:gd name="T58" fmla="*/ 16 w 105"/>
              <a:gd name="T59" fmla="*/ 90 h 105"/>
              <a:gd name="T60" fmla="*/ 16 w 105"/>
              <a:gd name="T61" fmla="*/ 90 h 105"/>
              <a:gd name="T62" fmla="*/ 16 w 105"/>
              <a:gd name="T63" fmla="*/ 65 h 105"/>
              <a:gd name="T64" fmla="*/ 34 w 105"/>
              <a:gd name="T65" fmla="*/ 47 h 105"/>
              <a:gd name="T66" fmla="*/ 46 w 105"/>
              <a:gd name="T67" fmla="*/ 42 h 105"/>
              <a:gd name="T68" fmla="*/ 59 w 105"/>
              <a:gd name="T69" fmla="*/ 47 h 105"/>
              <a:gd name="T70" fmla="*/ 61 w 105"/>
              <a:gd name="T71" fmla="*/ 50 h 105"/>
              <a:gd name="T72" fmla="*/ 63 w 105"/>
              <a:gd name="T73" fmla="*/ 54 h 105"/>
              <a:gd name="T74" fmla="*/ 68 w 105"/>
              <a:gd name="T75" fmla="*/ 57 h 105"/>
              <a:gd name="T76" fmla="*/ 70 w 105"/>
              <a:gd name="T77" fmla="*/ 52 h 105"/>
              <a:gd name="T78" fmla="*/ 68 w 105"/>
              <a:gd name="T79" fmla="*/ 46 h 105"/>
              <a:gd name="T80" fmla="*/ 64 w 105"/>
              <a:gd name="T81" fmla="*/ 41 h 105"/>
              <a:gd name="T82" fmla="*/ 64 w 105"/>
              <a:gd name="T83" fmla="*/ 41 h 105"/>
              <a:gd name="T84" fmla="*/ 46 w 105"/>
              <a:gd name="T85" fmla="*/ 34 h 105"/>
              <a:gd name="T86" fmla="*/ 28 w 105"/>
              <a:gd name="T87" fmla="*/ 41 h 105"/>
              <a:gd name="T88" fmla="*/ 10 w 105"/>
              <a:gd name="T89" fmla="*/ 60 h 105"/>
              <a:gd name="T90" fmla="*/ 10 w 105"/>
              <a:gd name="T91" fmla="*/ 96 h 105"/>
              <a:gd name="T92" fmla="*/ 10 w 105"/>
              <a:gd name="T93" fmla="*/ 96 h 105"/>
              <a:gd name="T94" fmla="*/ 46 w 105"/>
              <a:gd name="T95" fmla="*/ 96 h 105"/>
              <a:gd name="T96" fmla="*/ 46 w 105"/>
              <a:gd name="T97" fmla="*/ 96 h 105"/>
              <a:gd name="T98" fmla="*/ 46 w 105"/>
              <a:gd name="T99" fmla="*/ 96 h 105"/>
              <a:gd name="T100" fmla="*/ 63 w 105"/>
              <a:gd name="T101" fmla="*/ 79 h 105"/>
              <a:gd name="T102" fmla="*/ 63 w 105"/>
              <a:gd name="T103" fmla="*/ 73 h 105"/>
              <a:gd name="T104" fmla="*/ 57 w 105"/>
              <a:gd name="T105"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51" y="30"/>
                </a:moveTo>
                <a:cubicBezTo>
                  <a:pt x="49" y="32"/>
                  <a:pt x="47" y="32"/>
                  <a:pt x="45" y="30"/>
                </a:cubicBezTo>
                <a:cubicBezTo>
                  <a:pt x="44" y="29"/>
                  <a:pt x="44" y="26"/>
                  <a:pt x="45" y="24"/>
                </a:cubicBezTo>
                <a:cubicBezTo>
                  <a:pt x="62" y="8"/>
                  <a:pt x="62" y="8"/>
                  <a:pt x="62" y="8"/>
                </a:cubicBezTo>
                <a:cubicBezTo>
                  <a:pt x="67" y="3"/>
                  <a:pt x="73" y="0"/>
                  <a:pt x="80" y="0"/>
                </a:cubicBezTo>
                <a:cubicBezTo>
                  <a:pt x="94" y="0"/>
                  <a:pt x="105" y="12"/>
                  <a:pt x="105" y="26"/>
                </a:cubicBezTo>
                <a:cubicBezTo>
                  <a:pt x="105" y="32"/>
                  <a:pt x="103" y="39"/>
                  <a:pt x="98" y="44"/>
                </a:cubicBezTo>
                <a:cubicBezTo>
                  <a:pt x="80" y="62"/>
                  <a:pt x="80" y="62"/>
                  <a:pt x="80" y="62"/>
                </a:cubicBezTo>
                <a:cubicBezTo>
                  <a:pt x="80" y="62"/>
                  <a:pt x="80" y="62"/>
                  <a:pt x="80" y="62"/>
                </a:cubicBezTo>
                <a:cubicBezTo>
                  <a:pt x="75" y="67"/>
                  <a:pt x="68" y="69"/>
                  <a:pt x="62" y="69"/>
                </a:cubicBezTo>
                <a:cubicBezTo>
                  <a:pt x="53" y="69"/>
                  <a:pt x="44" y="65"/>
                  <a:pt x="40" y="57"/>
                </a:cubicBezTo>
                <a:cubicBezTo>
                  <a:pt x="40" y="57"/>
                  <a:pt x="40" y="57"/>
                  <a:pt x="40" y="57"/>
                </a:cubicBezTo>
                <a:cubicBezTo>
                  <a:pt x="39" y="55"/>
                  <a:pt x="38" y="53"/>
                  <a:pt x="37" y="51"/>
                </a:cubicBezTo>
                <a:cubicBezTo>
                  <a:pt x="37" y="49"/>
                  <a:pt x="38" y="47"/>
                  <a:pt x="40" y="46"/>
                </a:cubicBezTo>
                <a:cubicBezTo>
                  <a:pt x="42" y="46"/>
                  <a:pt x="44" y="47"/>
                  <a:pt x="45" y="49"/>
                </a:cubicBezTo>
                <a:cubicBezTo>
                  <a:pt x="45" y="50"/>
                  <a:pt x="46" y="52"/>
                  <a:pt x="47" y="53"/>
                </a:cubicBezTo>
                <a:cubicBezTo>
                  <a:pt x="50" y="58"/>
                  <a:pt x="56" y="61"/>
                  <a:pt x="62" y="61"/>
                </a:cubicBezTo>
                <a:cubicBezTo>
                  <a:pt x="66" y="61"/>
                  <a:pt x="71" y="60"/>
                  <a:pt x="74" y="56"/>
                </a:cubicBezTo>
                <a:cubicBezTo>
                  <a:pt x="74" y="56"/>
                  <a:pt x="74" y="56"/>
                  <a:pt x="74" y="56"/>
                </a:cubicBezTo>
                <a:cubicBezTo>
                  <a:pt x="74" y="56"/>
                  <a:pt x="74" y="56"/>
                  <a:pt x="74" y="56"/>
                </a:cubicBezTo>
                <a:cubicBezTo>
                  <a:pt x="92" y="38"/>
                  <a:pt x="92" y="38"/>
                  <a:pt x="92" y="38"/>
                </a:cubicBezTo>
                <a:cubicBezTo>
                  <a:pt x="96" y="35"/>
                  <a:pt x="97" y="30"/>
                  <a:pt x="97" y="26"/>
                </a:cubicBezTo>
                <a:cubicBezTo>
                  <a:pt x="97" y="16"/>
                  <a:pt x="90" y="8"/>
                  <a:pt x="80" y="8"/>
                </a:cubicBezTo>
                <a:cubicBezTo>
                  <a:pt x="75" y="8"/>
                  <a:pt x="71" y="10"/>
                  <a:pt x="67" y="13"/>
                </a:cubicBezTo>
                <a:cubicBezTo>
                  <a:pt x="67" y="13"/>
                  <a:pt x="67" y="13"/>
                  <a:pt x="67" y="13"/>
                </a:cubicBezTo>
                <a:cubicBezTo>
                  <a:pt x="51" y="30"/>
                  <a:pt x="51" y="30"/>
                  <a:pt x="51" y="30"/>
                </a:cubicBezTo>
                <a:close/>
                <a:moveTo>
                  <a:pt x="57" y="73"/>
                </a:moveTo>
                <a:cubicBezTo>
                  <a:pt x="57" y="73"/>
                  <a:pt x="57" y="73"/>
                  <a:pt x="57" y="73"/>
                </a:cubicBezTo>
                <a:cubicBezTo>
                  <a:pt x="40" y="90"/>
                  <a:pt x="40" y="90"/>
                  <a:pt x="40" y="90"/>
                </a:cubicBezTo>
                <a:cubicBezTo>
                  <a:pt x="34" y="97"/>
                  <a:pt x="22" y="97"/>
                  <a:pt x="16" y="90"/>
                </a:cubicBezTo>
                <a:cubicBezTo>
                  <a:pt x="16" y="90"/>
                  <a:pt x="16" y="90"/>
                  <a:pt x="16" y="90"/>
                </a:cubicBezTo>
                <a:cubicBezTo>
                  <a:pt x="9" y="83"/>
                  <a:pt x="9" y="72"/>
                  <a:pt x="16" y="65"/>
                </a:cubicBezTo>
                <a:cubicBezTo>
                  <a:pt x="34" y="47"/>
                  <a:pt x="34" y="47"/>
                  <a:pt x="34" y="47"/>
                </a:cubicBezTo>
                <a:cubicBezTo>
                  <a:pt x="37" y="44"/>
                  <a:pt x="42" y="42"/>
                  <a:pt x="46" y="42"/>
                </a:cubicBezTo>
                <a:cubicBezTo>
                  <a:pt x="51" y="42"/>
                  <a:pt x="55" y="44"/>
                  <a:pt x="59" y="47"/>
                </a:cubicBezTo>
                <a:cubicBezTo>
                  <a:pt x="60" y="48"/>
                  <a:pt x="60" y="49"/>
                  <a:pt x="61" y="50"/>
                </a:cubicBezTo>
                <a:cubicBezTo>
                  <a:pt x="62" y="52"/>
                  <a:pt x="62" y="53"/>
                  <a:pt x="63" y="54"/>
                </a:cubicBezTo>
                <a:cubicBezTo>
                  <a:pt x="64" y="57"/>
                  <a:pt x="66" y="58"/>
                  <a:pt x="68" y="57"/>
                </a:cubicBezTo>
                <a:cubicBezTo>
                  <a:pt x="70" y="57"/>
                  <a:pt x="71" y="54"/>
                  <a:pt x="70" y="52"/>
                </a:cubicBezTo>
                <a:cubicBezTo>
                  <a:pt x="70" y="50"/>
                  <a:pt x="69" y="48"/>
                  <a:pt x="68" y="46"/>
                </a:cubicBezTo>
                <a:cubicBezTo>
                  <a:pt x="67" y="45"/>
                  <a:pt x="66" y="43"/>
                  <a:pt x="64" y="41"/>
                </a:cubicBezTo>
                <a:cubicBezTo>
                  <a:pt x="64" y="41"/>
                  <a:pt x="64" y="41"/>
                  <a:pt x="64" y="41"/>
                </a:cubicBezTo>
                <a:cubicBezTo>
                  <a:pt x="59" y="37"/>
                  <a:pt x="53" y="34"/>
                  <a:pt x="46" y="34"/>
                </a:cubicBezTo>
                <a:cubicBezTo>
                  <a:pt x="40" y="34"/>
                  <a:pt x="33" y="37"/>
                  <a:pt x="28" y="41"/>
                </a:cubicBezTo>
                <a:cubicBezTo>
                  <a:pt x="10" y="60"/>
                  <a:pt x="10" y="60"/>
                  <a:pt x="10" y="60"/>
                </a:cubicBezTo>
                <a:cubicBezTo>
                  <a:pt x="0" y="69"/>
                  <a:pt x="0" y="86"/>
                  <a:pt x="10" y="96"/>
                </a:cubicBezTo>
                <a:cubicBezTo>
                  <a:pt x="10" y="96"/>
                  <a:pt x="10" y="96"/>
                  <a:pt x="10" y="96"/>
                </a:cubicBezTo>
                <a:cubicBezTo>
                  <a:pt x="20" y="105"/>
                  <a:pt x="36" y="105"/>
                  <a:pt x="46" y="96"/>
                </a:cubicBezTo>
                <a:cubicBezTo>
                  <a:pt x="46" y="96"/>
                  <a:pt x="46" y="96"/>
                  <a:pt x="46" y="96"/>
                </a:cubicBezTo>
                <a:cubicBezTo>
                  <a:pt x="46" y="96"/>
                  <a:pt x="46" y="96"/>
                  <a:pt x="46" y="96"/>
                </a:cubicBezTo>
                <a:cubicBezTo>
                  <a:pt x="63" y="79"/>
                  <a:pt x="63" y="79"/>
                  <a:pt x="63" y="79"/>
                </a:cubicBezTo>
                <a:cubicBezTo>
                  <a:pt x="64" y="77"/>
                  <a:pt x="64" y="75"/>
                  <a:pt x="63" y="73"/>
                </a:cubicBezTo>
                <a:cubicBezTo>
                  <a:pt x="61" y="72"/>
                  <a:pt x="59" y="72"/>
                  <a:pt x="57" y="73"/>
                </a:cubicBezTo>
                <a:close/>
              </a:path>
            </a:pathLst>
          </a:custGeom>
          <a:solidFill>
            <a:schemeClr val="bg1"/>
          </a:solidFill>
          <a:ln>
            <a:noFill/>
          </a:ln>
        </p:spPr>
        <p:txBody>
          <a:bodyPr/>
          <a:lstStyle/>
          <a:p>
            <a:endParaRPr lang="zh-CN" altLang="en-US" sz="1400" b="1" i="1">
              <a:solidFill>
                <a:schemeClr val="bg1">
                  <a:lumMod val="50000"/>
                </a:schemeClr>
              </a:solidFill>
            </a:endParaRPr>
          </a:p>
        </p:txBody>
      </p:sp>
      <p:sp>
        <p:nvSpPr>
          <p:cNvPr id="14" name="Rectangle 31">
            <a:extLst>
              <a:ext uri="{FF2B5EF4-FFF2-40B4-BE49-F238E27FC236}">
                <a16:creationId xmlns:a16="http://schemas.microsoft.com/office/drawing/2014/main" id="{DE553924-4E9C-6F52-B67C-3456FFBAC633}"/>
              </a:ext>
            </a:extLst>
          </p:cNvPr>
          <p:cNvSpPr>
            <a:spLocks noChangeArrowheads="1"/>
          </p:cNvSpPr>
          <p:nvPr/>
        </p:nvSpPr>
        <p:spPr bwMode="auto">
          <a:xfrm>
            <a:off x="385442" y="1315625"/>
            <a:ext cx="1109773"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用户表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15" name="Rectangle 31">
            <a:extLst>
              <a:ext uri="{FF2B5EF4-FFF2-40B4-BE49-F238E27FC236}">
                <a16:creationId xmlns:a16="http://schemas.microsoft.com/office/drawing/2014/main" id="{80ECE424-DB53-E4EB-809B-33CF9FCE8C5E}"/>
              </a:ext>
            </a:extLst>
          </p:cNvPr>
          <p:cNvSpPr>
            <a:spLocks noChangeArrowheads="1"/>
          </p:cNvSpPr>
          <p:nvPr/>
        </p:nvSpPr>
        <p:spPr bwMode="auto">
          <a:xfrm>
            <a:off x="3470312" y="1315625"/>
            <a:ext cx="1104642"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烹饪技巧表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16" name="Rectangle 31">
            <a:extLst>
              <a:ext uri="{FF2B5EF4-FFF2-40B4-BE49-F238E27FC236}">
                <a16:creationId xmlns:a16="http://schemas.microsoft.com/office/drawing/2014/main" id="{90021B3F-5E5C-4AD0-9320-871D5B51A138}"/>
              </a:ext>
            </a:extLst>
          </p:cNvPr>
          <p:cNvSpPr>
            <a:spLocks noChangeArrowheads="1"/>
          </p:cNvSpPr>
          <p:nvPr/>
        </p:nvSpPr>
        <p:spPr bwMode="auto">
          <a:xfrm>
            <a:off x="2449307" y="1315625"/>
            <a:ext cx="1120513"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食材表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17" name="Rectangle 31">
            <a:extLst>
              <a:ext uri="{FF2B5EF4-FFF2-40B4-BE49-F238E27FC236}">
                <a16:creationId xmlns:a16="http://schemas.microsoft.com/office/drawing/2014/main" id="{63A1E8A7-C8BF-DD59-4E84-19E81CD42346}"/>
              </a:ext>
            </a:extLst>
          </p:cNvPr>
          <p:cNvSpPr>
            <a:spLocks noChangeArrowheads="1"/>
          </p:cNvSpPr>
          <p:nvPr/>
        </p:nvSpPr>
        <p:spPr bwMode="auto">
          <a:xfrm>
            <a:off x="1357092" y="3715084"/>
            <a:ext cx="1073665"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用户与烹饪技巧关联表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18" name="Rectangle 31">
            <a:extLst>
              <a:ext uri="{FF2B5EF4-FFF2-40B4-BE49-F238E27FC236}">
                <a16:creationId xmlns:a16="http://schemas.microsoft.com/office/drawing/2014/main" id="{F5F927A9-E51B-DB96-5108-90E801C81FEB}"/>
              </a:ext>
            </a:extLst>
          </p:cNvPr>
          <p:cNvSpPr>
            <a:spLocks noChangeArrowheads="1"/>
          </p:cNvSpPr>
          <p:nvPr/>
        </p:nvSpPr>
        <p:spPr bwMode="auto">
          <a:xfrm>
            <a:off x="2609886" y="3730779"/>
            <a:ext cx="1073665"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用户与食材关联表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2" name="Rectangle 31">
            <a:extLst>
              <a:ext uri="{FF2B5EF4-FFF2-40B4-BE49-F238E27FC236}">
                <a16:creationId xmlns:a16="http://schemas.microsoft.com/office/drawing/2014/main" id="{31E012D4-AD59-3835-DB5B-822455778EEC}"/>
              </a:ext>
            </a:extLst>
          </p:cNvPr>
          <p:cNvSpPr>
            <a:spLocks noChangeArrowheads="1"/>
          </p:cNvSpPr>
          <p:nvPr/>
        </p:nvSpPr>
        <p:spPr bwMode="auto">
          <a:xfrm>
            <a:off x="5447009" y="3715084"/>
            <a:ext cx="922336"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用户收藏菜谱表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5" name="Rectangle 31">
            <a:extLst>
              <a:ext uri="{FF2B5EF4-FFF2-40B4-BE49-F238E27FC236}">
                <a16:creationId xmlns:a16="http://schemas.microsoft.com/office/drawing/2014/main" id="{87BE8F18-430D-FE85-0207-A48A1BCA61D2}"/>
              </a:ext>
            </a:extLst>
          </p:cNvPr>
          <p:cNvSpPr>
            <a:spLocks noChangeArrowheads="1"/>
          </p:cNvSpPr>
          <p:nvPr/>
        </p:nvSpPr>
        <p:spPr bwMode="auto">
          <a:xfrm>
            <a:off x="5260861" y="1315626"/>
            <a:ext cx="1413104"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论坛帖子表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6" name="Rectangle 31">
            <a:extLst>
              <a:ext uri="{FF2B5EF4-FFF2-40B4-BE49-F238E27FC236}">
                <a16:creationId xmlns:a16="http://schemas.microsoft.com/office/drawing/2014/main" id="{BD192E1E-8206-5B7B-E072-D994BCA2335F}"/>
              </a:ext>
            </a:extLst>
          </p:cNvPr>
          <p:cNvSpPr>
            <a:spLocks noChangeArrowheads="1"/>
          </p:cNvSpPr>
          <p:nvPr/>
        </p:nvSpPr>
        <p:spPr bwMode="auto">
          <a:xfrm>
            <a:off x="4082332" y="3730779"/>
            <a:ext cx="1185548"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用户与口味选项关联表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7" name="Rectangle 31">
            <a:extLst>
              <a:ext uri="{FF2B5EF4-FFF2-40B4-BE49-F238E27FC236}">
                <a16:creationId xmlns:a16="http://schemas.microsoft.com/office/drawing/2014/main" id="{8CC481CE-9BE9-B7F9-9282-0E4D77FA3A23}"/>
              </a:ext>
            </a:extLst>
          </p:cNvPr>
          <p:cNvSpPr>
            <a:spLocks noChangeArrowheads="1"/>
          </p:cNvSpPr>
          <p:nvPr/>
        </p:nvSpPr>
        <p:spPr bwMode="auto">
          <a:xfrm>
            <a:off x="6418301" y="1315625"/>
            <a:ext cx="997206"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主题板块表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8" name="Rectangle 31">
            <a:extLst>
              <a:ext uri="{FF2B5EF4-FFF2-40B4-BE49-F238E27FC236}">
                <a16:creationId xmlns:a16="http://schemas.microsoft.com/office/drawing/2014/main" id="{24F9C416-E3BA-E03E-7CA9-14A8321FAA66}"/>
              </a:ext>
            </a:extLst>
          </p:cNvPr>
          <p:cNvSpPr>
            <a:spLocks noChangeArrowheads="1"/>
          </p:cNvSpPr>
          <p:nvPr/>
        </p:nvSpPr>
        <p:spPr bwMode="auto">
          <a:xfrm>
            <a:off x="4505362" y="1315625"/>
            <a:ext cx="930018"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菜谱表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9" name="Rectangle 31">
            <a:extLst>
              <a:ext uri="{FF2B5EF4-FFF2-40B4-BE49-F238E27FC236}">
                <a16:creationId xmlns:a16="http://schemas.microsoft.com/office/drawing/2014/main" id="{87F9E213-3842-F409-CF41-07E19DC548D5}"/>
              </a:ext>
            </a:extLst>
          </p:cNvPr>
          <p:cNvSpPr>
            <a:spLocks noChangeArrowheads="1"/>
          </p:cNvSpPr>
          <p:nvPr/>
        </p:nvSpPr>
        <p:spPr bwMode="auto">
          <a:xfrm>
            <a:off x="6432844" y="3715084"/>
            <a:ext cx="1386022"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论坛帖子与主题板块关联表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30" name="Rectangle 31">
            <a:extLst>
              <a:ext uri="{FF2B5EF4-FFF2-40B4-BE49-F238E27FC236}">
                <a16:creationId xmlns:a16="http://schemas.microsoft.com/office/drawing/2014/main" id="{3BF59445-D7DB-2EEB-F96E-20B04179CA7F}"/>
              </a:ext>
            </a:extLst>
          </p:cNvPr>
          <p:cNvSpPr>
            <a:spLocks noChangeArrowheads="1"/>
          </p:cNvSpPr>
          <p:nvPr/>
        </p:nvSpPr>
        <p:spPr bwMode="auto">
          <a:xfrm>
            <a:off x="7353842" y="1315625"/>
            <a:ext cx="1121043" cy="23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88232">
              <a:lnSpc>
                <a:spcPct val="120000"/>
              </a:lnSpc>
              <a:defRPr/>
            </a:pPr>
            <a:r>
              <a:rPr lang="zh-CN" altLang="en-US" sz="1400" b="1" i="1" dirty="0">
                <a:solidFill>
                  <a:schemeClr val="tx1">
                    <a:lumMod val="75000"/>
                    <a:lumOff val="25000"/>
                  </a:schemeClr>
                </a:solidFill>
                <a:latin typeface="微软雅黑" pitchFamily="34" charset="-122"/>
                <a:ea typeface="微软雅黑" pitchFamily="34" charset="-122"/>
                <a:cs typeface="Open Sans" pitchFamily="34" charset="0"/>
              </a:rPr>
              <a:t>饮食计划表</a:t>
            </a:r>
            <a:endParaRPr lang="en-US" altLang="zh-CN" sz="1400" b="1" i="1" dirty="0">
              <a:solidFill>
                <a:schemeClr val="tx1">
                  <a:lumMod val="75000"/>
                  <a:lumOff val="25000"/>
                </a:schemeClr>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350822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1000" fill="hold"/>
                                        <p:tgtEl>
                                          <p:spTgt spid="37"/>
                                        </p:tgtEl>
                                        <p:attrNameLst>
                                          <p:attrName>ppt_w</p:attrName>
                                        </p:attrNameLst>
                                      </p:cBhvr>
                                      <p:tavLst>
                                        <p:tav tm="0">
                                          <p:val>
                                            <p:fltVal val="0"/>
                                          </p:val>
                                        </p:tav>
                                        <p:tav tm="100000">
                                          <p:val>
                                            <p:strVal val="#ppt_w"/>
                                          </p:val>
                                        </p:tav>
                                      </p:tavLst>
                                    </p:anim>
                                    <p:anim calcmode="lin" valueType="num">
                                      <p:cBhvr>
                                        <p:cTn id="15" dur="1000" fill="hold"/>
                                        <p:tgtEl>
                                          <p:spTgt spid="37"/>
                                        </p:tgtEl>
                                        <p:attrNameLst>
                                          <p:attrName>ppt_h</p:attrName>
                                        </p:attrNameLst>
                                      </p:cBhvr>
                                      <p:tavLst>
                                        <p:tav tm="0">
                                          <p:val>
                                            <p:fltVal val="0"/>
                                          </p:val>
                                        </p:tav>
                                        <p:tav tm="100000">
                                          <p:val>
                                            <p:strVal val="#ppt_h"/>
                                          </p:val>
                                        </p:tav>
                                      </p:tavLst>
                                    </p:anim>
                                    <p:anim calcmode="lin" valueType="num">
                                      <p:cBhvr>
                                        <p:cTn id="16" dur="1000" fill="hold"/>
                                        <p:tgtEl>
                                          <p:spTgt spid="37"/>
                                        </p:tgtEl>
                                        <p:attrNameLst>
                                          <p:attrName>style.rotation</p:attrName>
                                        </p:attrNameLst>
                                      </p:cBhvr>
                                      <p:tavLst>
                                        <p:tav tm="0">
                                          <p:val>
                                            <p:fltVal val="90"/>
                                          </p:val>
                                        </p:tav>
                                        <p:tav tm="100000">
                                          <p:val>
                                            <p:fltVal val="0"/>
                                          </p:val>
                                        </p:tav>
                                      </p:tavLst>
                                    </p:anim>
                                    <p:animEffect transition="in" filter="fade">
                                      <p:cBhvr>
                                        <p:cTn id="17" dur="1000"/>
                                        <p:tgtEl>
                                          <p:spTgt spid="37"/>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 calcmode="lin" valueType="num">
                                      <p:cBhvr>
                                        <p:cTn id="22" dur="1000" fill="hold"/>
                                        <p:tgtEl>
                                          <p:spTgt spid="38"/>
                                        </p:tgtEl>
                                        <p:attrNameLst>
                                          <p:attrName>style.rotation</p:attrName>
                                        </p:attrNameLst>
                                      </p:cBhvr>
                                      <p:tavLst>
                                        <p:tav tm="0">
                                          <p:val>
                                            <p:fltVal val="90"/>
                                          </p:val>
                                        </p:tav>
                                        <p:tav tm="100000">
                                          <p:val>
                                            <p:fltVal val="0"/>
                                          </p:val>
                                        </p:tav>
                                      </p:tavLst>
                                    </p:anim>
                                    <p:animEffect transition="in" filter="fade">
                                      <p:cBhvr>
                                        <p:cTn id="23" dur="1000"/>
                                        <p:tgtEl>
                                          <p:spTgt spid="3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1000" fill="hold"/>
                                        <p:tgtEl>
                                          <p:spTgt spid="40"/>
                                        </p:tgtEl>
                                        <p:attrNameLst>
                                          <p:attrName>ppt_w</p:attrName>
                                        </p:attrNameLst>
                                      </p:cBhvr>
                                      <p:tavLst>
                                        <p:tav tm="0">
                                          <p:val>
                                            <p:fltVal val="0"/>
                                          </p:val>
                                        </p:tav>
                                        <p:tav tm="100000">
                                          <p:val>
                                            <p:strVal val="#ppt_w"/>
                                          </p:val>
                                        </p:tav>
                                      </p:tavLst>
                                    </p:anim>
                                    <p:anim calcmode="lin" valueType="num">
                                      <p:cBhvr>
                                        <p:cTn id="33" dur="1000" fill="hold"/>
                                        <p:tgtEl>
                                          <p:spTgt spid="40"/>
                                        </p:tgtEl>
                                        <p:attrNameLst>
                                          <p:attrName>ppt_h</p:attrName>
                                        </p:attrNameLst>
                                      </p:cBhvr>
                                      <p:tavLst>
                                        <p:tav tm="0">
                                          <p:val>
                                            <p:fltVal val="0"/>
                                          </p:val>
                                        </p:tav>
                                        <p:tav tm="100000">
                                          <p:val>
                                            <p:strVal val="#ppt_h"/>
                                          </p:val>
                                        </p:tav>
                                      </p:tavLst>
                                    </p:anim>
                                    <p:anim calcmode="lin" valueType="num">
                                      <p:cBhvr>
                                        <p:cTn id="34" dur="1000" fill="hold"/>
                                        <p:tgtEl>
                                          <p:spTgt spid="40"/>
                                        </p:tgtEl>
                                        <p:attrNameLst>
                                          <p:attrName>style.rotation</p:attrName>
                                        </p:attrNameLst>
                                      </p:cBhvr>
                                      <p:tavLst>
                                        <p:tav tm="0">
                                          <p:val>
                                            <p:fltVal val="90"/>
                                          </p:val>
                                        </p:tav>
                                        <p:tav tm="100000">
                                          <p:val>
                                            <p:fltVal val="0"/>
                                          </p:val>
                                        </p:tav>
                                      </p:tavLst>
                                    </p:anim>
                                    <p:animEffect transition="in" filter="fade">
                                      <p:cBhvr>
                                        <p:cTn id="35" dur="1000"/>
                                        <p:tgtEl>
                                          <p:spTgt spid="40"/>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p:cTn id="38" dur="1000" fill="hold"/>
                                        <p:tgtEl>
                                          <p:spTgt spid="41"/>
                                        </p:tgtEl>
                                        <p:attrNameLst>
                                          <p:attrName>ppt_w</p:attrName>
                                        </p:attrNameLst>
                                      </p:cBhvr>
                                      <p:tavLst>
                                        <p:tav tm="0">
                                          <p:val>
                                            <p:fltVal val="0"/>
                                          </p:val>
                                        </p:tav>
                                        <p:tav tm="100000">
                                          <p:val>
                                            <p:strVal val="#ppt_w"/>
                                          </p:val>
                                        </p:tav>
                                      </p:tavLst>
                                    </p:anim>
                                    <p:anim calcmode="lin" valueType="num">
                                      <p:cBhvr>
                                        <p:cTn id="39" dur="1000" fill="hold"/>
                                        <p:tgtEl>
                                          <p:spTgt spid="41"/>
                                        </p:tgtEl>
                                        <p:attrNameLst>
                                          <p:attrName>ppt_h</p:attrName>
                                        </p:attrNameLst>
                                      </p:cBhvr>
                                      <p:tavLst>
                                        <p:tav tm="0">
                                          <p:val>
                                            <p:fltVal val="0"/>
                                          </p:val>
                                        </p:tav>
                                        <p:tav tm="100000">
                                          <p:val>
                                            <p:strVal val="#ppt_h"/>
                                          </p:val>
                                        </p:tav>
                                      </p:tavLst>
                                    </p:anim>
                                    <p:anim calcmode="lin" valueType="num">
                                      <p:cBhvr>
                                        <p:cTn id="40" dur="1000" fill="hold"/>
                                        <p:tgtEl>
                                          <p:spTgt spid="41"/>
                                        </p:tgtEl>
                                        <p:attrNameLst>
                                          <p:attrName>style.rotation</p:attrName>
                                        </p:attrNameLst>
                                      </p:cBhvr>
                                      <p:tavLst>
                                        <p:tav tm="0">
                                          <p:val>
                                            <p:fltVal val="90"/>
                                          </p:val>
                                        </p:tav>
                                        <p:tav tm="100000">
                                          <p:val>
                                            <p:fltVal val="0"/>
                                          </p:val>
                                        </p:tav>
                                      </p:tavLst>
                                    </p:anim>
                                    <p:animEffect transition="in" filter="fade">
                                      <p:cBhvr>
                                        <p:cTn id="41" dur="1000"/>
                                        <p:tgtEl>
                                          <p:spTgt spid="41"/>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1000" fill="hold"/>
                                        <p:tgtEl>
                                          <p:spTgt spid="42"/>
                                        </p:tgtEl>
                                        <p:attrNameLst>
                                          <p:attrName>ppt_w</p:attrName>
                                        </p:attrNameLst>
                                      </p:cBhvr>
                                      <p:tavLst>
                                        <p:tav tm="0">
                                          <p:val>
                                            <p:fltVal val="0"/>
                                          </p:val>
                                        </p:tav>
                                        <p:tav tm="100000">
                                          <p:val>
                                            <p:strVal val="#ppt_w"/>
                                          </p:val>
                                        </p:tav>
                                      </p:tavLst>
                                    </p:anim>
                                    <p:anim calcmode="lin" valueType="num">
                                      <p:cBhvr>
                                        <p:cTn id="45" dur="1000" fill="hold"/>
                                        <p:tgtEl>
                                          <p:spTgt spid="42"/>
                                        </p:tgtEl>
                                        <p:attrNameLst>
                                          <p:attrName>ppt_h</p:attrName>
                                        </p:attrNameLst>
                                      </p:cBhvr>
                                      <p:tavLst>
                                        <p:tav tm="0">
                                          <p:val>
                                            <p:fltVal val="0"/>
                                          </p:val>
                                        </p:tav>
                                        <p:tav tm="100000">
                                          <p:val>
                                            <p:strVal val="#ppt_h"/>
                                          </p:val>
                                        </p:tav>
                                      </p:tavLst>
                                    </p:anim>
                                    <p:anim calcmode="lin" valueType="num">
                                      <p:cBhvr>
                                        <p:cTn id="46" dur="1000" fill="hold"/>
                                        <p:tgtEl>
                                          <p:spTgt spid="42"/>
                                        </p:tgtEl>
                                        <p:attrNameLst>
                                          <p:attrName>style.rotation</p:attrName>
                                        </p:attrNameLst>
                                      </p:cBhvr>
                                      <p:tavLst>
                                        <p:tav tm="0">
                                          <p:val>
                                            <p:fltVal val="90"/>
                                          </p:val>
                                        </p:tav>
                                        <p:tav tm="100000">
                                          <p:val>
                                            <p:fltVal val="0"/>
                                          </p:val>
                                        </p:tav>
                                      </p:tavLst>
                                    </p:anim>
                                    <p:animEffect transition="in" filter="fade">
                                      <p:cBhvr>
                                        <p:cTn id="47" dur="1000"/>
                                        <p:tgtEl>
                                          <p:spTgt spid="42"/>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1000" fill="hold"/>
                                        <p:tgtEl>
                                          <p:spTgt spid="43"/>
                                        </p:tgtEl>
                                        <p:attrNameLst>
                                          <p:attrName>ppt_w</p:attrName>
                                        </p:attrNameLst>
                                      </p:cBhvr>
                                      <p:tavLst>
                                        <p:tav tm="0">
                                          <p:val>
                                            <p:fltVal val="0"/>
                                          </p:val>
                                        </p:tav>
                                        <p:tav tm="100000">
                                          <p:val>
                                            <p:strVal val="#ppt_w"/>
                                          </p:val>
                                        </p:tav>
                                      </p:tavLst>
                                    </p:anim>
                                    <p:anim calcmode="lin" valueType="num">
                                      <p:cBhvr>
                                        <p:cTn id="51" dur="1000" fill="hold"/>
                                        <p:tgtEl>
                                          <p:spTgt spid="43"/>
                                        </p:tgtEl>
                                        <p:attrNameLst>
                                          <p:attrName>ppt_h</p:attrName>
                                        </p:attrNameLst>
                                      </p:cBhvr>
                                      <p:tavLst>
                                        <p:tav tm="0">
                                          <p:val>
                                            <p:fltVal val="0"/>
                                          </p:val>
                                        </p:tav>
                                        <p:tav tm="100000">
                                          <p:val>
                                            <p:strVal val="#ppt_h"/>
                                          </p:val>
                                        </p:tav>
                                      </p:tavLst>
                                    </p:anim>
                                    <p:anim calcmode="lin" valueType="num">
                                      <p:cBhvr>
                                        <p:cTn id="52" dur="1000" fill="hold"/>
                                        <p:tgtEl>
                                          <p:spTgt spid="43"/>
                                        </p:tgtEl>
                                        <p:attrNameLst>
                                          <p:attrName>style.rotation</p:attrName>
                                        </p:attrNameLst>
                                      </p:cBhvr>
                                      <p:tavLst>
                                        <p:tav tm="0">
                                          <p:val>
                                            <p:fltVal val="90"/>
                                          </p:val>
                                        </p:tav>
                                        <p:tav tm="100000">
                                          <p:val>
                                            <p:fltVal val="0"/>
                                          </p:val>
                                        </p:tav>
                                      </p:tavLst>
                                    </p:anim>
                                    <p:animEffect transition="in" filter="fade">
                                      <p:cBhvr>
                                        <p:cTn id="53" dur="1000"/>
                                        <p:tgtEl>
                                          <p:spTgt spid="43"/>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1000" fill="hold"/>
                                        <p:tgtEl>
                                          <p:spTgt spid="44"/>
                                        </p:tgtEl>
                                        <p:attrNameLst>
                                          <p:attrName>ppt_w</p:attrName>
                                        </p:attrNameLst>
                                      </p:cBhvr>
                                      <p:tavLst>
                                        <p:tav tm="0">
                                          <p:val>
                                            <p:fltVal val="0"/>
                                          </p:val>
                                        </p:tav>
                                        <p:tav tm="100000">
                                          <p:val>
                                            <p:strVal val="#ppt_w"/>
                                          </p:val>
                                        </p:tav>
                                      </p:tavLst>
                                    </p:anim>
                                    <p:anim calcmode="lin" valueType="num">
                                      <p:cBhvr>
                                        <p:cTn id="57" dur="1000" fill="hold"/>
                                        <p:tgtEl>
                                          <p:spTgt spid="44"/>
                                        </p:tgtEl>
                                        <p:attrNameLst>
                                          <p:attrName>ppt_h</p:attrName>
                                        </p:attrNameLst>
                                      </p:cBhvr>
                                      <p:tavLst>
                                        <p:tav tm="0">
                                          <p:val>
                                            <p:fltVal val="0"/>
                                          </p:val>
                                        </p:tav>
                                        <p:tav tm="100000">
                                          <p:val>
                                            <p:strVal val="#ppt_h"/>
                                          </p:val>
                                        </p:tav>
                                      </p:tavLst>
                                    </p:anim>
                                    <p:anim calcmode="lin" valueType="num">
                                      <p:cBhvr>
                                        <p:cTn id="58" dur="1000" fill="hold"/>
                                        <p:tgtEl>
                                          <p:spTgt spid="44"/>
                                        </p:tgtEl>
                                        <p:attrNameLst>
                                          <p:attrName>style.rotation</p:attrName>
                                        </p:attrNameLst>
                                      </p:cBhvr>
                                      <p:tavLst>
                                        <p:tav tm="0">
                                          <p:val>
                                            <p:fltVal val="90"/>
                                          </p:val>
                                        </p:tav>
                                        <p:tav tm="100000">
                                          <p:val>
                                            <p:fltVal val="0"/>
                                          </p:val>
                                        </p:tav>
                                      </p:tavLst>
                                    </p:anim>
                                    <p:animEffect transition="in" filter="fade">
                                      <p:cBhvr>
                                        <p:cTn id="59" dur="1000"/>
                                        <p:tgtEl>
                                          <p:spTgt spid="44"/>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1000" fill="hold"/>
                                        <p:tgtEl>
                                          <p:spTgt spid="45"/>
                                        </p:tgtEl>
                                        <p:attrNameLst>
                                          <p:attrName>ppt_w</p:attrName>
                                        </p:attrNameLst>
                                      </p:cBhvr>
                                      <p:tavLst>
                                        <p:tav tm="0">
                                          <p:val>
                                            <p:fltVal val="0"/>
                                          </p:val>
                                        </p:tav>
                                        <p:tav tm="100000">
                                          <p:val>
                                            <p:strVal val="#ppt_w"/>
                                          </p:val>
                                        </p:tav>
                                      </p:tavLst>
                                    </p:anim>
                                    <p:anim calcmode="lin" valueType="num">
                                      <p:cBhvr>
                                        <p:cTn id="63" dur="1000" fill="hold"/>
                                        <p:tgtEl>
                                          <p:spTgt spid="45"/>
                                        </p:tgtEl>
                                        <p:attrNameLst>
                                          <p:attrName>ppt_h</p:attrName>
                                        </p:attrNameLst>
                                      </p:cBhvr>
                                      <p:tavLst>
                                        <p:tav tm="0">
                                          <p:val>
                                            <p:fltVal val="0"/>
                                          </p:val>
                                        </p:tav>
                                        <p:tav tm="100000">
                                          <p:val>
                                            <p:strVal val="#ppt_h"/>
                                          </p:val>
                                        </p:tav>
                                      </p:tavLst>
                                    </p:anim>
                                    <p:anim calcmode="lin" valueType="num">
                                      <p:cBhvr>
                                        <p:cTn id="64" dur="1000" fill="hold"/>
                                        <p:tgtEl>
                                          <p:spTgt spid="45"/>
                                        </p:tgtEl>
                                        <p:attrNameLst>
                                          <p:attrName>style.rotation</p:attrName>
                                        </p:attrNameLst>
                                      </p:cBhvr>
                                      <p:tavLst>
                                        <p:tav tm="0">
                                          <p:val>
                                            <p:fltVal val="90"/>
                                          </p:val>
                                        </p:tav>
                                        <p:tav tm="100000">
                                          <p:val>
                                            <p:fltVal val="0"/>
                                          </p:val>
                                        </p:tav>
                                      </p:tavLst>
                                    </p:anim>
                                    <p:animEffect transition="in" filter="fade">
                                      <p:cBhvr>
                                        <p:cTn id="65" dur="1000"/>
                                        <p:tgtEl>
                                          <p:spTgt spid="45"/>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p:cTn id="68" dur="1000" fill="hold"/>
                                        <p:tgtEl>
                                          <p:spTgt spid="46"/>
                                        </p:tgtEl>
                                        <p:attrNameLst>
                                          <p:attrName>ppt_w</p:attrName>
                                        </p:attrNameLst>
                                      </p:cBhvr>
                                      <p:tavLst>
                                        <p:tav tm="0">
                                          <p:val>
                                            <p:fltVal val="0"/>
                                          </p:val>
                                        </p:tav>
                                        <p:tav tm="100000">
                                          <p:val>
                                            <p:strVal val="#ppt_w"/>
                                          </p:val>
                                        </p:tav>
                                      </p:tavLst>
                                    </p:anim>
                                    <p:anim calcmode="lin" valueType="num">
                                      <p:cBhvr>
                                        <p:cTn id="69" dur="1000" fill="hold"/>
                                        <p:tgtEl>
                                          <p:spTgt spid="46"/>
                                        </p:tgtEl>
                                        <p:attrNameLst>
                                          <p:attrName>ppt_h</p:attrName>
                                        </p:attrNameLst>
                                      </p:cBhvr>
                                      <p:tavLst>
                                        <p:tav tm="0">
                                          <p:val>
                                            <p:fltVal val="0"/>
                                          </p:val>
                                        </p:tav>
                                        <p:tav tm="100000">
                                          <p:val>
                                            <p:strVal val="#ppt_h"/>
                                          </p:val>
                                        </p:tav>
                                      </p:tavLst>
                                    </p:anim>
                                    <p:anim calcmode="lin" valueType="num">
                                      <p:cBhvr>
                                        <p:cTn id="70" dur="1000" fill="hold"/>
                                        <p:tgtEl>
                                          <p:spTgt spid="46"/>
                                        </p:tgtEl>
                                        <p:attrNameLst>
                                          <p:attrName>style.rotation</p:attrName>
                                        </p:attrNameLst>
                                      </p:cBhvr>
                                      <p:tavLst>
                                        <p:tav tm="0">
                                          <p:val>
                                            <p:fltVal val="90"/>
                                          </p:val>
                                        </p:tav>
                                        <p:tav tm="100000">
                                          <p:val>
                                            <p:fltVal val="0"/>
                                          </p:val>
                                        </p:tav>
                                      </p:tavLst>
                                    </p:anim>
                                    <p:animEffect transition="in" filter="fade">
                                      <p:cBhvr>
                                        <p:cTn id="71" dur="1000"/>
                                        <p:tgtEl>
                                          <p:spTgt spid="46"/>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p:cTn id="74" dur="1000" fill="hold"/>
                                        <p:tgtEl>
                                          <p:spTgt spid="47"/>
                                        </p:tgtEl>
                                        <p:attrNameLst>
                                          <p:attrName>ppt_w</p:attrName>
                                        </p:attrNameLst>
                                      </p:cBhvr>
                                      <p:tavLst>
                                        <p:tav tm="0">
                                          <p:val>
                                            <p:fltVal val="0"/>
                                          </p:val>
                                        </p:tav>
                                        <p:tav tm="100000">
                                          <p:val>
                                            <p:strVal val="#ppt_w"/>
                                          </p:val>
                                        </p:tav>
                                      </p:tavLst>
                                    </p:anim>
                                    <p:anim calcmode="lin" valueType="num">
                                      <p:cBhvr>
                                        <p:cTn id="75" dur="1000" fill="hold"/>
                                        <p:tgtEl>
                                          <p:spTgt spid="47"/>
                                        </p:tgtEl>
                                        <p:attrNameLst>
                                          <p:attrName>ppt_h</p:attrName>
                                        </p:attrNameLst>
                                      </p:cBhvr>
                                      <p:tavLst>
                                        <p:tav tm="0">
                                          <p:val>
                                            <p:fltVal val="0"/>
                                          </p:val>
                                        </p:tav>
                                        <p:tav tm="100000">
                                          <p:val>
                                            <p:strVal val="#ppt_h"/>
                                          </p:val>
                                        </p:tav>
                                      </p:tavLst>
                                    </p:anim>
                                    <p:anim calcmode="lin" valueType="num">
                                      <p:cBhvr>
                                        <p:cTn id="76" dur="1000" fill="hold"/>
                                        <p:tgtEl>
                                          <p:spTgt spid="47"/>
                                        </p:tgtEl>
                                        <p:attrNameLst>
                                          <p:attrName>style.rotation</p:attrName>
                                        </p:attrNameLst>
                                      </p:cBhvr>
                                      <p:tavLst>
                                        <p:tav tm="0">
                                          <p:val>
                                            <p:fltVal val="90"/>
                                          </p:val>
                                        </p:tav>
                                        <p:tav tm="100000">
                                          <p:val>
                                            <p:fltVal val="0"/>
                                          </p:val>
                                        </p:tav>
                                      </p:tavLst>
                                    </p:anim>
                                    <p:animEffect transition="in" filter="fade">
                                      <p:cBhvr>
                                        <p:cTn id="77" dur="1000"/>
                                        <p:tgtEl>
                                          <p:spTgt spid="47"/>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p:cTn id="80" dur="1000" fill="hold"/>
                                        <p:tgtEl>
                                          <p:spTgt spid="48"/>
                                        </p:tgtEl>
                                        <p:attrNameLst>
                                          <p:attrName>ppt_w</p:attrName>
                                        </p:attrNameLst>
                                      </p:cBhvr>
                                      <p:tavLst>
                                        <p:tav tm="0">
                                          <p:val>
                                            <p:fltVal val="0"/>
                                          </p:val>
                                        </p:tav>
                                        <p:tav tm="100000">
                                          <p:val>
                                            <p:strVal val="#ppt_w"/>
                                          </p:val>
                                        </p:tav>
                                      </p:tavLst>
                                    </p:anim>
                                    <p:anim calcmode="lin" valueType="num">
                                      <p:cBhvr>
                                        <p:cTn id="81" dur="1000" fill="hold"/>
                                        <p:tgtEl>
                                          <p:spTgt spid="48"/>
                                        </p:tgtEl>
                                        <p:attrNameLst>
                                          <p:attrName>ppt_h</p:attrName>
                                        </p:attrNameLst>
                                      </p:cBhvr>
                                      <p:tavLst>
                                        <p:tav tm="0">
                                          <p:val>
                                            <p:fltVal val="0"/>
                                          </p:val>
                                        </p:tav>
                                        <p:tav tm="100000">
                                          <p:val>
                                            <p:strVal val="#ppt_h"/>
                                          </p:val>
                                        </p:tav>
                                      </p:tavLst>
                                    </p:anim>
                                    <p:anim calcmode="lin" valueType="num">
                                      <p:cBhvr>
                                        <p:cTn id="82" dur="1000" fill="hold"/>
                                        <p:tgtEl>
                                          <p:spTgt spid="48"/>
                                        </p:tgtEl>
                                        <p:attrNameLst>
                                          <p:attrName>style.rotation</p:attrName>
                                        </p:attrNameLst>
                                      </p:cBhvr>
                                      <p:tavLst>
                                        <p:tav tm="0">
                                          <p:val>
                                            <p:fltVal val="90"/>
                                          </p:val>
                                        </p:tav>
                                        <p:tav tm="100000">
                                          <p:val>
                                            <p:fltVal val="0"/>
                                          </p:val>
                                        </p:tav>
                                      </p:tavLst>
                                    </p:anim>
                                    <p:animEffect transition="in" filter="fade">
                                      <p:cBhvr>
                                        <p:cTn id="83" dur="1000"/>
                                        <p:tgtEl>
                                          <p:spTgt spid="48"/>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1000" fill="hold"/>
                                        <p:tgtEl>
                                          <p:spTgt spid="49"/>
                                        </p:tgtEl>
                                        <p:attrNameLst>
                                          <p:attrName>ppt_w</p:attrName>
                                        </p:attrNameLst>
                                      </p:cBhvr>
                                      <p:tavLst>
                                        <p:tav tm="0">
                                          <p:val>
                                            <p:fltVal val="0"/>
                                          </p:val>
                                        </p:tav>
                                        <p:tav tm="100000">
                                          <p:val>
                                            <p:strVal val="#ppt_w"/>
                                          </p:val>
                                        </p:tav>
                                      </p:tavLst>
                                    </p:anim>
                                    <p:anim calcmode="lin" valueType="num">
                                      <p:cBhvr>
                                        <p:cTn id="87" dur="1000" fill="hold"/>
                                        <p:tgtEl>
                                          <p:spTgt spid="49"/>
                                        </p:tgtEl>
                                        <p:attrNameLst>
                                          <p:attrName>ppt_h</p:attrName>
                                        </p:attrNameLst>
                                      </p:cBhvr>
                                      <p:tavLst>
                                        <p:tav tm="0">
                                          <p:val>
                                            <p:fltVal val="0"/>
                                          </p:val>
                                        </p:tav>
                                        <p:tav tm="100000">
                                          <p:val>
                                            <p:strVal val="#ppt_h"/>
                                          </p:val>
                                        </p:tav>
                                      </p:tavLst>
                                    </p:anim>
                                    <p:anim calcmode="lin" valueType="num">
                                      <p:cBhvr>
                                        <p:cTn id="88" dur="1000" fill="hold"/>
                                        <p:tgtEl>
                                          <p:spTgt spid="49"/>
                                        </p:tgtEl>
                                        <p:attrNameLst>
                                          <p:attrName>style.rotation</p:attrName>
                                        </p:attrNameLst>
                                      </p:cBhvr>
                                      <p:tavLst>
                                        <p:tav tm="0">
                                          <p:val>
                                            <p:fltVal val="90"/>
                                          </p:val>
                                        </p:tav>
                                        <p:tav tm="100000">
                                          <p:val>
                                            <p:fltVal val="0"/>
                                          </p:val>
                                        </p:tav>
                                      </p:tavLst>
                                    </p:anim>
                                    <p:animEffect transition="in" filter="fade">
                                      <p:cBhvr>
                                        <p:cTn id="89" dur="1000"/>
                                        <p:tgtEl>
                                          <p:spTgt spid="49"/>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1000" fill="hold"/>
                                        <p:tgtEl>
                                          <p:spTgt spid="50"/>
                                        </p:tgtEl>
                                        <p:attrNameLst>
                                          <p:attrName>ppt_w</p:attrName>
                                        </p:attrNameLst>
                                      </p:cBhvr>
                                      <p:tavLst>
                                        <p:tav tm="0">
                                          <p:val>
                                            <p:fltVal val="0"/>
                                          </p:val>
                                        </p:tav>
                                        <p:tav tm="100000">
                                          <p:val>
                                            <p:strVal val="#ppt_w"/>
                                          </p:val>
                                        </p:tav>
                                      </p:tavLst>
                                    </p:anim>
                                    <p:anim calcmode="lin" valueType="num">
                                      <p:cBhvr>
                                        <p:cTn id="93" dur="1000" fill="hold"/>
                                        <p:tgtEl>
                                          <p:spTgt spid="50"/>
                                        </p:tgtEl>
                                        <p:attrNameLst>
                                          <p:attrName>ppt_h</p:attrName>
                                        </p:attrNameLst>
                                      </p:cBhvr>
                                      <p:tavLst>
                                        <p:tav tm="0">
                                          <p:val>
                                            <p:fltVal val="0"/>
                                          </p:val>
                                        </p:tav>
                                        <p:tav tm="100000">
                                          <p:val>
                                            <p:strVal val="#ppt_h"/>
                                          </p:val>
                                        </p:tav>
                                      </p:tavLst>
                                    </p:anim>
                                    <p:anim calcmode="lin" valueType="num">
                                      <p:cBhvr>
                                        <p:cTn id="94" dur="1000" fill="hold"/>
                                        <p:tgtEl>
                                          <p:spTgt spid="50"/>
                                        </p:tgtEl>
                                        <p:attrNameLst>
                                          <p:attrName>style.rotation</p:attrName>
                                        </p:attrNameLst>
                                      </p:cBhvr>
                                      <p:tavLst>
                                        <p:tav tm="0">
                                          <p:val>
                                            <p:fltVal val="90"/>
                                          </p:val>
                                        </p:tav>
                                        <p:tav tm="100000">
                                          <p:val>
                                            <p:fltVal val="0"/>
                                          </p:val>
                                        </p:tav>
                                      </p:tavLst>
                                    </p:anim>
                                    <p:animEffect transition="in" filter="fade">
                                      <p:cBhvr>
                                        <p:cTn id="95" dur="1000"/>
                                        <p:tgtEl>
                                          <p:spTgt spid="50"/>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 calcmode="lin" valueType="num">
                                      <p:cBhvr>
                                        <p:cTn id="98" dur="1000" fill="hold"/>
                                        <p:tgtEl>
                                          <p:spTgt spid="51"/>
                                        </p:tgtEl>
                                        <p:attrNameLst>
                                          <p:attrName>ppt_w</p:attrName>
                                        </p:attrNameLst>
                                      </p:cBhvr>
                                      <p:tavLst>
                                        <p:tav tm="0">
                                          <p:val>
                                            <p:fltVal val="0"/>
                                          </p:val>
                                        </p:tav>
                                        <p:tav tm="100000">
                                          <p:val>
                                            <p:strVal val="#ppt_w"/>
                                          </p:val>
                                        </p:tav>
                                      </p:tavLst>
                                    </p:anim>
                                    <p:anim calcmode="lin" valueType="num">
                                      <p:cBhvr>
                                        <p:cTn id="99" dur="1000" fill="hold"/>
                                        <p:tgtEl>
                                          <p:spTgt spid="51"/>
                                        </p:tgtEl>
                                        <p:attrNameLst>
                                          <p:attrName>ppt_h</p:attrName>
                                        </p:attrNameLst>
                                      </p:cBhvr>
                                      <p:tavLst>
                                        <p:tav tm="0">
                                          <p:val>
                                            <p:fltVal val="0"/>
                                          </p:val>
                                        </p:tav>
                                        <p:tav tm="100000">
                                          <p:val>
                                            <p:strVal val="#ppt_h"/>
                                          </p:val>
                                        </p:tav>
                                      </p:tavLst>
                                    </p:anim>
                                    <p:anim calcmode="lin" valueType="num">
                                      <p:cBhvr>
                                        <p:cTn id="100" dur="1000" fill="hold"/>
                                        <p:tgtEl>
                                          <p:spTgt spid="51"/>
                                        </p:tgtEl>
                                        <p:attrNameLst>
                                          <p:attrName>style.rotation</p:attrName>
                                        </p:attrNameLst>
                                      </p:cBhvr>
                                      <p:tavLst>
                                        <p:tav tm="0">
                                          <p:val>
                                            <p:fltVal val="90"/>
                                          </p:val>
                                        </p:tav>
                                        <p:tav tm="100000">
                                          <p:val>
                                            <p:fltVal val="0"/>
                                          </p:val>
                                        </p:tav>
                                      </p:tavLst>
                                    </p:anim>
                                    <p:animEffect transition="in" filter="fade">
                                      <p:cBhvr>
                                        <p:cTn id="101" dur="1000"/>
                                        <p:tgtEl>
                                          <p:spTgt spid="51"/>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52"/>
                                        </p:tgtEl>
                                        <p:attrNameLst>
                                          <p:attrName>style.visibility</p:attrName>
                                        </p:attrNameLst>
                                      </p:cBhvr>
                                      <p:to>
                                        <p:strVal val="visible"/>
                                      </p:to>
                                    </p:set>
                                    <p:anim calcmode="lin" valueType="num">
                                      <p:cBhvr>
                                        <p:cTn id="104" dur="1000" fill="hold"/>
                                        <p:tgtEl>
                                          <p:spTgt spid="52"/>
                                        </p:tgtEl>
                                        <p:attrNameLst>
                                          <p:attrName>ppt_w</p:attrName>
                                        </p:attrNameLst>
                                      </p:cBhvr>
                                      <p:tavLst>
                                        <p:tav tm="0">
                                          <p:val>
                                            <p:fltVal val="0"/>
                                          </p:val>
                                        </p:tav>
                                        <p:tav tm="100000">
                                          <p:val>
                                            <p:strVal val="#ppt_w"/>
                                          </p:val>
                                        </p:tav>
                                      </p:tavLst>
                                    </p:anim>
                                    <p:anim calcmode="lin" valueType="num">
                                      <p:cBhvr>
                                        <p:cTn id="105" dur="1000" fill="hold"/>
                                        <p:tgtEl>
                                          <p:spTgt spid="52"/>
                                        </p:tgtEl>
                                        <p:attrNameLst>
                                          <p:attrName>ppt_h</p:attrName>
                                        </p:attrNameLst>
                                      </p:cBhvr>
                                      <p:tavLst>
                                        <p:tav tm="0">
                                          <p:val>
                                            <p:fltVal val="0"/>
                                          </p:val>
                                        </p:tav>
                                        <p:tav tm="100000">
                                          <p:val>
                                            <p:strVal val="#ppt_h"/>
                                          </p:val>
                                        </p:tav>
                                      </p:tavLst>
                                    </p:anim>
                                    <p:anim calcmode="lin" valueType="num">
                                      <p:cBhvr>
                                        <p:cTn id="106" dur="1000" fill="hold"/>
                                        <p:tgtEl>
                                          <p:spTgt spid="52"/>
                                        </p:tgtEl>
                                        <p:attrNameLst>
                                          <p:attrName>style.rotation</p:attrName>
                                        </p:attrNameLst>
                                      </p:cBhvr>
                                      <p:tavLst>
                                        <p:tav tm="0">
                                          <p:val>
                                            <p:fltVal val="90"/>
                                          </p:val>
                                        </p:tav>
                                        <p:tav tm="100000">
                                          <p:val>
                                            <p:fltVal val="0"/>
                                          </p:val>
                                        </p:tav>
                                      </p:tavLst>
                                    </p:anim>
                                    <p:animEffect transition="in" filter="fade">
                                      <p:cBhvr>
                                        <p:cTn id="107" dur="1000"/>
                                        <p:tgtEl>
                                          <p:spTgt spid="52"/>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 calcmode="lin" valueType="num">
                                      <p:cBhvr>
                                        <p:cTn id="110" dur="1000" fill="hold"/>
                                        <p:tgtEl>
                                          <p:spTgt spid="53"/>
                                        </p:tgtEl>
                                        <p:attrNameLst>
                                          <p:attrName>ppt_w</p:attrName>
                                        </p:attrNameLst>
                                      </p:cBhvr>
                                      <p:tavLst>
                                        <p:tav tm="0">
                                          <p:val>
                                            <p:fltVal val="0"/>
                                          </p:val>
                                        </p:tav>
                                        <p:tav tm="100000">
                                          <p:val>
                                            <p:strVal val="#ppt_w"/>
                                          </p:val>
                                        </p:tav>
                                      </p:tavLst>
                                    </p:anim>
                                    <p:anim calcmode="lin" valueType="num">
                                      <p:cBhvr>
                                        <p:cTn id="111" dur="1000" fill="hold"/>
                                        <p:tgtEl>
                                          <p:spTgt spid="53"/>
                                        </p:tgtEl>
                                        <p:attrNameLst>
                                          <p:attrName>ppt_h</p:attrName>
                                        </p:attrNameLst>
                                      </p:cBhvr>
                                      <p:tavLst>
                                        <p:tav tm="0">
                                          <p:val>
                                            <p:fltVal val="0"/>
                                          </p:val>
                                        </p:tav>
                                        <p:tav tm="100000">
                                          <p:val>
                                            <p:strVal val="#ppt_h"/>
                                          </p:val>
                                        </p:tav>
                                      </p:tavLst>
                                    </p:anim>
                                    <p:anim calcmode="lin" valueType="num">
                                      <p:cBhvr>
                                        <p:cTn id="112" dur="1000" fill="hold"/>
                                        <p:tgtEl>
                                          <p:spTgt spid="53"/>
                                        </p:tgtEl>
                                        <p:attrNameLst>
                                          <p:attrName>style.rotation</p:attrName>
                                        </p:attrNameLst>
                                      </p:cBhvr>
                                      <p:tavLst>
                                        <p:tav tm="0">
                                          <p:val>
                                            <p:fltVal val="90"/>
                                          </p:val>
                                        </p:tav>
                                        <p:tav tm="100000">
                                          <p:val>
                                            <p:fltVal val="0"/>
                                          </p:val>
                                        </p:tav>
                                      </p:tavLst>
                                    </p:anim>
                                    <p:animEffect transition="in" filter="fade">
                                      <p:cBhvr>
                                        <p:cTn id="113" dur="1000"/>
                                        <p:tgtEl>
                                          <p:spTgt spid="53"/>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 calcmode="lin" valueType="num">
                                      <p:cBhvr>
                                        <p:cTn id="116" dur="1000" fill="hold"/>
                                        <p:tgtEl>
                                          <p:spTgt spid="54"/>
                                        </p:tgtEl>
                                        <p:attrNameLst>
                                          <p:attrName>ppt_w</p:attrName>
                                        </p:attrNameLst>
                                      </p:cBhvr>
                                      <p:tavLst>
                                        <p:tav tm="0">
                                          <p:val>
                                            <p:fltVal val="0"/>
                                          </p:val>
                                        </p:tav>
                                        <p:tav tm="100000">
                                          <p:val>
                                            <p:strVal val="#ppt_w"/>
                                          </p:val>
                                        </p:tav>
                                      </p:tavLst>
                                    </p:anim>
                                    <p:anim calcmode="lin" valueType="num">
                                      <p:cBhvr>
                                        <p:cTn id="117" dur="1000" fill="hold"/>
                                        <p:tgtEl>
                                          <p:spTgt spid="54"/>
                                        </p:tgtEl>
                                        <p:attrNameLst>
                                          <p:attrName>ppt_h</p:attrName>
                                        </p:attrNameLst>
                                      </p:cBhvr>
                                      <p:tavLst>
                                        <p:tav tm="0">
                                          <p:val>
                                            <p:fltVal val="0"/>
                                          </p:val>
                                        </p:tav>
                                        <p:tav tm="100000">
                                          <p:val>
                                            <p:strVal val="#ppt_h"/>
                                          </p:val>
                                        </p:tav>
                                      </p:tavLst>
                                    </p:anim>
                                    <p:anim calcmode="lin" valueType="num">
                                      <p:cBhvr>
                                        <p:cTn id="118" dur="1000" fill="hold"/>
                                        <p:tgtEl>
                                          <p:spTgt spid="54"/>
                                        </p:tgtEl>
                                        <p:attrNameLst>
                                          <p:attrName>style.rotation</p:attrName>
                                        </p:attrNameLst>
                                      </p:cBhvr>
                                      <p:tavLst>
                                        <p:tav tm="0">
                                          <p:val>
                                            <p:fltVal val="90"/>
                                          </p:val>
                                        </p:tav>
                                        <p:tav tm="100000">
                                          <p:val>
                                            <p:fltVal val="0"/>
                                          </p:val>
                                        </p:tav>
                                      </p:tavLst>
                                    </p:anim>
                                    <p:animEffect transition="in" filter="fade">
                                      <p:cBhvr>
                                        <p:cTn id="119" dur="1000"/>
                                        <p:tgtEl>
                                          <p:spTgt spid="54"/>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1000" fill="hold"/>
                                        <p:tgtEl>
                                          <p:spTgt spid="55"/>
                                        </p:tgtEl>
                                        <p:attrNameLst>
                                          <p:attrName>ppt_w</p:attrName>
                                        </p:attrNameLst>
                                      </p:cBhvr>
                                      <p:tavLst>
                                        <p:tav tm="0">
                                          <p:val>
                                            <p:fltVal val="0"/>
                                          </p:val>
                                        </p:tav>
                                        <p:tav tm="100000">
                                          <p:val>
                                            <p:strVal val="#ppt_w"/>
                                          </p:val>
                                        </p:tav>
                                      </p:tavLst>
                                    </p:anim>
                                    <p:anim calcmode="lin" valueType="num">
                                      <p:cBhvr>
                                        <p:cTn id="123" dur="1000" fill="hold"/>
                                        <p:tgtEl>
                                          <p:spTgt spid="55"/>
                                        </p:tgtEl>
                                        <p:attrNameLst>
                                          <p:attrName>ppt_h</p:attrName>
                                        </p:attrNameLst>
                                      </p:cBhvr>
                                      <p:tavLst>
                                        <p:tav tm="0">
                                          <p:val>
                                            <p:fltVal val="0"/>
                                          </p:val>
                                        </p:tav>
                                        <p:tav tm="100000">
                                          <p:val>
                                            <p:strVal val="#ppt_h"/>
                                          </p:val>
                                        </p:tav>
                                      </p:tavLst>
                                    </p:anim>
                                    <p:anim calcmode="lin" valueType="num">
                                      <p:cBhvr>
                                        <p:cTn id="124" dur="1000" fill="hold"/>
                                        <p:tgtEl>
                                          <p:spTgt spid="55"/>
                                        </p:tgtEl>
                                        <p:attrNameLst>
                                          <p:attrName>style.rotation</p:attrName>
                                        </p:attrNameLst>
                                      </p:cBhvr>
                                      <p:tavLst>
                                        <p:tav tm="0">
                                          <p:val>
                                            <p:fltVal val="90"/>
                                          </p:val>
                                        </p:tav>
                                        <p:tav tm="100000">
                                          <p:val>
                                            <p:fltVal val="0"/>
                                          </p:val>
                                        </p:tav>
                                      </p:tavLst>
                                    </p:anim>
                                    <p:animEffect transition="in" filter="fade">
                                      <p:cBhvr>
                                        <p:cTn id="125" dur="1000"/>
                                        <p:tgtEl>
                                          <p:spTgt spid="55"/>
                                        </p:tgtEl>
                                      </p:cBhvr>
                                    </p:animEffect>
                                  </p:childTnLst>
                                </p:cTn>
                              </p:par>
                              <p:par>
                                <p:cTn id="126" presetID="31" presetClass="entr" presetSubtype="0"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 calcmode="lin" valueType="num">
                                      <p:cBhvr>
                                        <p:cTn id="128" dur="1000" fill="hold"/>
                                        <p:tgtEl>
                                          <p:spTgt spid="56"/>
                                        </p:tgtEl>
                                        <p:attrNameLst>
                                          <p:attrName>ppt_w</p:attrName>
                                        </p:attrNameLst>
                                      </p:cBhvr>
                                      <p:tavLst>
                                        <p:tav tm="0">
                                          <p:val>
                                            <p:fltVal val="0"/>
                                          </p:val>
                                        </p:tav>
                                        <p:tav tm="100000">
                                          <p:val>
                                            <p:strVal val="#ppt_w"/>
                                          </p:val>
                                        </p:tav>
                                      </p:tavLst>
                                    </p:anim>
                                    <p:anim calcmode="lin" valueType="num">
                                      <p:cBhvr>
                                        <p:cTn id="129" dur="1000" fill="hold"/>
                                        <p:tgtEl>
                                          <p:spTgt spid="56"/>
                                        </p:tgtEl>
                                        <p:attrNameLst>
                                          <p:attrName>ppt_h</p:attrName>
                                        </p:attrNameLst>
                                      </p:cBhvr>
                                      <p:tavLst>
                                        <p:tav tm="0">
                                          <p:val>
                                            <p:fltVal val="0"/>
                                          </p:val>
                                        </p:tav>
                                        <p:tav tm="100000">
                                          <p:val>
                                            <p:strVal val="#ppt_h"/>
                                          </p:val>
                                        </p:tav>
                                      </p:tavLst>
                                    </p:anim>
                                    <p:anim calcmode="lin" valueType="num">
                                      <p:cBhvr>
                                        <p:cTn id="130" dur="1000" fill="hold"/>
                                        <p:tgtEl>
                                          <p:spTgt spid="56"/>
                                        </p:tgtEl>
                                        <p:attrNameLst>
                                          <p:attrName>style.rotation</p:attrName>
                                        </p:attrNameLst>
                                      </p:cBhvr>
                                      <p:tavLst>
                                        <p:tav tm="0">
                                          <p:val>
                                            <p:fltVal val="90"/>
                                          </p:val>
                                        </p:tav>
                                        <p:tav tm="100000">
                                          <p:val>
                                            <p:fltVal val="0"/>
                                          </p:val>
                                        </p:tav>
                                      </p:tavLst>
                                    </p:anim>
                                    <p:animEffect transition="in" filter="fade">
                                      <p:cBhvr>
                                        <p:cTn id="131" dur="1000"/>
                                        <p:tgtEl>
                                          <p:spTgt spid="56"/>
                                        </p:tgtEl>
                                      </p:cBhvr>
                                    </p:animEffect>
                                  </p:childTnLst>
                                </p:cTn>
                              </p:par>
                              <p:par>
                                <p:cTn id="132" presetID="31" presetClass="entr" presetSubtype="0" fill="hold" grpId="0" nodeType="withEffect">
                                  <p:stCondLst>
                                    <p:cond delay="0"/>
                                  </p:stCondLst>
                                  <p:childTnLst>
                                    <p:set>
                                      <p:cBhvr>
                                        <p:cTn id="133" dur="1" fill="hold">
                                          <p:stCondLst>
                                            <p:cond delay="0"/>
                                          </p:stCondLst>
                                        </p:cTn>
                                        <p:tgtEl>
                                          <p:spTgt spid="57"/>
                                        </p:tgtEl>
                                        <p:attrNameLst>
                                          <p:attrName>style.visibility</p:attrName>
                                        </p:attrNameLst>
                                      </p:cBhvr>
                                      <p:to>
                                        <p:strVal val="visible"/>
                                      </p:to>
                                    </p:set>
                                    <p:anim calcmode="lin" valueType="num">
                                      <p:cBhvr>
                                        <p:cTn id="134" dur="1000" fill="hold"/>
                                        <p:tgtEl>
                                          <p:spTgt spid="57"/>
                                        </p:tgtEl>
                                        <p:attrNameLst>
                                          <p:attrName>ppt_w</p:attrName>
                                        </p:attrNameLst>
                                      </p:cBhvr>
                                      <p:tavLst>
                                        <p:tav tm="0">
                                          <p:val>
                                            <p:fltVal val="0"/>
                                          </p:val>
                                        </p:tav>
                                        <p:tav tm="100000">
                                          <p:val>
                                            <p:strVal val="#ppt_w"/>
                                          </p:val>
                                        </p:tav>
                                      </p:tavLst>
                                    </p:anim>
                                    <p:anim calcmode="lin" valueType="num">
                                      <p:cBhvr>
                                        <p:cTn id="135" dur="1000" fill="hold"/>
                                        <p:tgtEl>
                                          <p:spTgt spid="57"/>
                                        </p:tgtEl>
                                        <p:attrNameLst>
                                          <p:attrName>ppt_h</p:attrName>
                                        </p:attrNameLst>
                                      </p:cBhvr>
                                      <p:tavLst>
                                        <p:tav tm="0">
                                          <p:val>
                                            <p:fltVal val="0"/>
                                          </p:val>
                                        </p:tav>
                                        <p:tav tm="100000">
                                          <p:val>
                                            <p:strVal val="#ppt_h"/>
                                          </p:val>
                                        </p:tav>
                                      </p:tavLst>
                                    </p:anim>
                                    <p:anim calcmode="lin" valueType="num">
                                      <p:cBhvr>
                                        <p:cTn id="136" dur="1000" fill="hold"/>
                                        <p:tgtEl>
                                          <p:spTgt spid="57"/>
                                        </p:tgtEl>
                                        <p:attrNameLst>
                                          <p:attrName>style.rotation</p:attrName>
                                        </p:attrNameLst>
                                      </p:cBhvr>
                                      <p:tavLst>
                                        <p:tav tm="0">
                                          <p:val>
                                            <p:fltVal val="90"/>
                                          </p:val>
                                        </p:tav>
                                        <p:tav tm="100000">
                                          <p:val>
                                            <p:fltVal val="0"/>
                                          </p:val>
                                        </p:tav>
                                      </p:tavLst>
                                    </p:anim>
                                    <p:animEffect transition="in" filter="fade">
                                      <p:cBhvr>
                                        <p:cTn id="137" dur="1000"/>
                                        <p:tgtEl>
                                          <p:spTgt spid="57"/>
                                        </p:tgtEl>
                                      </p:cBhvr>
                                    </p:animEffect>
                                  </p:childTnLst>
                                </p:cTn>
                              </p:par>
                              <p:par>
                                <p:cTn id="138" presetID="31" presetClass="entr" presetSubtype="0" fill="hold" grpId="0" nodeType="withEffect">
                                  <p:stCondLst>
                                    <p:cond delay="0"/>
                                  </p:stCondLst>
                                  <p:childTnLst>
                                    <p:set>
                                      <p:cBhvr>
                                        <p:cTn id="139" dur="1" fill="hold">
                                          <p:stCondLst>
                                            <p:cond delay="0"/>
                                          </p:stCondLst>
                                        </p:cTn>
                                        <p:tgtEl>
                                          <p:spTgt spid="58"/>
                                        </p:tgtEl>
                                        <p:attrNameLst>
                                          <p:attrName>style.visibility</p:attrName>
                                        </p:attrNameLst>
                                      </p:cBhvr>
                                      <p:to>
                                        <p:strVal val="visible"/>
                                      </p:to>
                                    </p:set>
                                    <p:anim calcmode="lin" valueType="num">
                                      <p:cBhvr>
                                        <p:cTn id="140" dur="1000" fill="hold"/>
                                        <p:tgtEl>
                                          <p:spTgt spid="58"/>
                                        </p:tgtEl>
                                        <p:attrNameLst>
                                          <p:attrName>ppt_w</p:attrName>
                                        </p:attrNameLst>
                                      </p:cBhvr>
                                      <p:tavLst>
                                        <p:tav tm="0">
                                          <p:val>
                                            <p:fltVal val="0"/>
                                          </p:val>
                                        </p:tav>
                                        <p:tav tm="100000">
                                          <p:val>
                                            <p:strVal val="#ppt_w"/>
                                          </p:val>
                                        </p:tav>
                                      </p:tavLst>
                                    </p:anim>
                                    <p:anim calcmode="lin" valueType="num">
                                      <p:cBhvr>
                                        <p:cTn id="141" dur="1000" fill="hold"/>
                                        <p:tgtEl>
                                          <p:spTgt spid="58"/>
                                        </p:tgtEl>
                                        <p:attrNameLst>
                                          <p:attrName>ppt_h</p:attrName>
                                        </p:attrNameLst>
                                      </p:cBhvr>
                                      <p:tavLst>
                                        <p:tav tm="0">
                                          <p:val>
                                            <p:fltVal val="0"/>
                                          </p:val>
                                        </p:tav>
                                        <p:tav tm="100000">
                                          <p:val>
                                            <p:strVal val="#ppt_h"/>
                                          </p:val>
                                        </p:tav>
                                      </p:tavLst>
                                    </p:anim>
                                    <p:anim calcmode="lin" valueType="num">
                                      <p:cBhvr>
                                        <p:cTn id="142" dur="1000" fill="hold"/>
                                        <p:tgtEl>
                                          <p:spTgt spid="58"/>
                                        </p:tgtEl>
                                        <p:attrNameLst>
                                          <p:attrName>style.rotation</p:attrName>
                                        </p:attrNameLst>
                                      </p:cBhvr>
                                      <p:tavLst>
                                        <p:tav tm="0">
                                          <p:val>
                                            <p:fltVal val="90"/>
                                          </p:val>
                                        </p:tav>
                                        <p:tav tm="100000">
                                          <p:val>
                                            <p:fltVal val="0"/>
                                          </p:val>
                                        </p:tav>
                                      </p:tavLst>
                                    </p:anim>
                                    <p:animEffect transition="in" filter="fade">
                                      <p:cBhvr>
                                        <p:cTn id="143" dur="1000"/>
                                        <p:tgtEl>
                                          <p:spTgt spid="58"/>
                                        </p:tgtEl>
                                      </p:cBhvr>
                                    </p:animEffect>
                                  </p:childTnLst>
                                </p:cTn>
                              </p:par>
                              <p:par>
                                <p:cTn id="144" presetID="31" presetClass="entr" presetSubtype="0" fill="hold" grpId="0" nodeType="with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1000" fill="hold"/>
                                        <p:tgtEl>
                                          <p:spTgt spid="59"/>
                                        </p:tgtEl>
                                        <p:attrNameLst>
                                          <p:attrName>ppt_w</p:attrName>
                                        </p:attrNameLst>
                                      </p:cBhvr>
                                      <p:tavLst>
                                        <p:tav tm="0">
                                          <p:val>
                                            <p:fltVal val="0"/>
                                          </p:val>
                                        </p:tav>
                                        <p:tav tm="100000">
                                          <p:val>
                                            <p:strVal val="#ppt_w"/>
                                          </p:val>
                                        </p:tav>
                                      </p:tavLst>
                                    </p:anim>
                                    <p:anim calcmode="lin" valueType="num">
                                      <p:cBhvr>
                                        <p:cTn id="147" dur="1000" fill="hold"/>
                                        <p:tgtEl>
                                          <p:spTgt spid="59"/>
                                        </p:tgtEl>
                                        <p:attrNameLst>
                                          <p:attrName>ppt_h</p:attrName>
                                        </p:attrNameLst>
                                      </p:cBhvr>
                                      <p:tavLst>
                                        <p:tav tm="0">
                                          <p:val>
                                            <p:fltVal val="0"/>
                                          </p:val>
                                        </p:tav>
                                        <p:tav tm="100000">
                                          <p:val>
                                            <p:strVal val="#ppt_h"/>
                                          </p:val>
                                        </p:tav>
                                      </p:tavLst>
                                    </p:anim>
                                    <p:anim calcmode="lin" valueType="num">
                                      <p:cBhvr>
                                        <p:cTn id="148" dur="1000" fill="hold"/>
                                        <p:tgtEl>
                                          <p:spTgt spid="59"/>
                                        </p:tgtEl>
                                        <p:attrNameLst>
                                          <p:attrName>style.rotation</p:attrName>
                                        </p:attrNameLst>
                                      </p:cBhvr>
                                      <p:tavLst>
                                        <p:tav tm="0">
                                          <p:val>
                                            <p:fltVal val="90"/>
                                          </p:val>
                                        </p:tav>
                                        <p:tav tm="100000">
                                          <p:val>
                                            <p:fltVal val="0"/>
                                          </p:val>
                                        </p:tav>
                                      </p:tavLst>
                                    </p:anim>
                                    <p:animEffect transition="in" filter="fade">
                                      <p:cBhvr>
                                        <p:cTn id="149" dur="1000"/>
                                        <p:tgtEl>
                                          <p:spTgt spid="59"/>
                                        </p:tgtEl>
                                      </p:cBhvr>
                                    </p:animEffect>
                                  </p:childTnLst>
                                </p:cTn>
                              </p:par>
                              <p:par>
                                <p:cTn id="150" presetID="31" presetClass="entr" presetSubtype="0" fill="hold" grpId="0" nodeType="withEffect">
                                  <p:stCondLst>
                                    <p:cond delay="0"/>
                                  </p:stCondLst>
                                  <p:childTnLst>
                                    <p:set>
                                      <p:cBhvr>
                                        <p:cTn id="151" dur="1" fill="hold">
                                          <p:stCondLst>
                                            <p:cond delay="0"/>
                                          </p:stCondLst>
                                        </p:cTn>
                                        <p:tgtEl>
                                          <p:spTgt spid="60"/>
                                        </p:tgtEl>
                                        <p:attrNameLst>
                                          <p:attrName>style.visibility</p:attrName>
                                        </p:attrNameLst>
                                      </p:cBhvr>
                                      <p:to>
                                        <p:strVal val="visible"/>
                                      </p:to>
                                    </p:set>
                                    <p:anim calcmode="lin" valueType="num">
                                      <p:cBhvr>
                                        <p:cTn id="152" dur="1000" fill="hold"/>
                                        <p:tgtEl>
                                          <p:spTgt spid="60"/>
                                        </p:tgtEl>
                                        <p:attrNameLst>
                                          <p:attrName>ppt_w</p:attrName>
                                        </p:attrNameLst>
                                      </p:cBhvr>
                                      <p:tavLst>
                                        <p:tav tm="0">
                                          <p:val>
                                            <p:fltVal val="0"/>
                                          </p:val>
                                        </p:tav>
                                        <p:tav tm="100000">
                                          <p:val>
                                            <p:strVal val="#ppt_w"/>
                                          </p:val>
                                        </p:tav>
                                      </p:tavLst>
                                    </p:anim>
                                    <p:anim calcmode="lin" valueType="num">
                                      <p:cBhvr>
                                        <p:cTn id="153" dur="1000" fill="hold"/>
                                        <p:tgtEl>
                                          <p:spTgt spid="60"/>
                                        </p:tgtEl>
                                        <p:attrNameLst>
                                          <p:attrName>ppt_h</p:attrName>
                                        </p:attrNameLst>
                                      </p:cBhvr>
                                      <p:tavLst>
                                        <p:tav tm="0">
                                          <p:val>
                                            <p:fltVal val="0"/>
                                          </p:val>
                                        </p:tav>
                                        <p:tav tm="100000">
                                          <p:val>
                                            <p:strVal val="#ppt_h"/>
                                          </p:val>
                                        </p:tav>
                                      </p:tavLst>
                                    </p:anim>
                                    <p:anim calcmode="lin" valueType="num">
                                      <p:cBhvr>
                                        <p:cTn id="154" dur="1000" fill="hold"/>
                                        <p:tgtEl>
                                          <p:spTgt spid="60"/>
                                        </p:tgtEl>
                                        <p:attrNameLst>
                                          <p:attrName>style.rotation</p:attrName>
                                        </p:attrNameLst>
                                      </p:cBhvr>
                                      <p:tavLst>
                                        <p:tav tm="0">
                                          <p:val>
                                            <p:fltVal val="90"/>
                                          </p:val>
                                        </p:tav>
                                        <p:tav tm="100000">
                                          <p:val>
                                            <p:fltVal val="0"/>
                                          </p:val>
                                        </p:tav>
                                      </p:tavLst>
                                    </p:anim>
                                    <p:animEffect transition="in" filter="fade">
                                      <p:cBhvr>
                                        <p:cTn id="155" dur="1000"/>
                                        <p:tgtEl>
                                          <p:spTgt spid="60"/>
                                        </p:tgtEl>
                                      </p:cBhvr>
                                    </p:animEffect>
                                  </p:childTnLst>
                                </p:cTn>
                              </p:par>
                              <p:par>
                                <p:cTn id="156" presetID="31" presetClass="entr" presetSubtype="0" fill="hold" grpId="0" nodeType="withEffect">
                                  <p:stCondLst>
                                    <p:cond delay="0"/>
                                  </p:stCondLst>
                                  <p:childTnLst>
                                    <p:set>
                                      <p:cBhvr>
                                        <p:cTn id="157" dur="1" fill="hold">
                                          <p:stCondLst>
                                            <p:cond delay="0"/>
                                          </p:stCondLst>
                                        </p:cTn>
                                        <p:tgtEl>
                                          <p:spTgt spid="61"/>
                                        </p:tgtEl>
                                        <p:attrNameLst>
                                          <p:attrName>style.visibility</p:attrName>
                                        </p:attrNameLst>
                                      </p:cBhvr>
                                      <p:to>
                                        <p:strVal val="visible"/>
                                      </p:to>
                                    </p:set>
                                    <p:anim calcmode="lin" valueType="num">
                                      <p:cBhvr>
                                        <p:cTn id="158" dur="1000" fill="hold"/>
                                        <p:tgtEl>
                                          <p:spTgt spid="61"/>
                                        </p:tgtEl>
                                        <p:attrNameLst>
                                          <p:attrName>ppt_w</p:attrName>
                                        </p:attrNameLst>
                                      </p:cBhvr>
                                      <p:tavLst>
                                        <p:tav tm="0">
                                          <p:val>
                                            <p:fltVal val="0"/>
                                          </p:val>
                                        </p:tav>
                                        <p:tav tm="100000">
                                          <p:val>
                                            <p:strVal val="#ppt_w"/>
                                          </p:val>
                                        </p:tav>
                                      </p:tavLst>
                                    </p:anim>
                                    <p:anim calcmode="lin" valueType="num">
                                      <p:cBhvr>
                                        <p:cTn id="159" dur="1000" fill="hold"/>
                                        <p:tgtEl>
                                          <p:spTgt spid="61"/>
                                        </p:tgtEl>
                                        <p:attrNameLst>
                                          <p:attrName>ppt_h</p:attrName>
                                        </p:attrNameLst>
                                      </p:cBhvr>
                                      <p:tavLst>
                                        <p:tav tm="0">
                                          <p:val>
                                            <p:fltVal val="0"/>
                                          </p:val>
                                        </p:tav>
                                        <p:tav tm="100000">
                                          <p:val>
                                            <p:strVal val="#ppt_h"/>
                                          </p:val>
                                        </p:tav>
                                      </p:tavLst>
                                    </p:anim>
                                    <p:anim calcmode="lin" valueType="num">
                                      <p:cBhvr>
                                        <p:cTn id="160" dur="1000" fill="hold"/>
                                        <p:tgtEl>
                                          <p:spTgt spid="61"/>
                                        </p:tgtEl>
                                        <p:attrNameLst>
                                          <p:attrName>style.rotation</p:attrName>
                                        </p:attrNameLst>
                                      </p:cBhvr>
                                      <p:tavLst>
                                        <p:tav tm="0">
                                          <p:val>
                                            <p:fltVal val="90"/>
                                          </p:val>
                                        </p:tav>
                                        <p:tav tm="100000">
                                          <p:val>
                                            <p:fltVal val="0"/>
                                          </p:val>
                                        </p:tav>
                                      </p:tavLst>
                                    </p:anim>
                                    <p:animEffect transition="in" filter="fade">
                                      <p:cBhvr>
                                        <p:cTn id="161" dur="1000"/>
                                        <p:tgtEl>
                                          <p:spTgt spid="61"/>
                                        </p:tgtEl>
                                      </p:cBhvr>
                                    </p:animEffect>
                                  </p:childTnLst>
                                </p:cTn>
                              </p:par>
                              <p:par>
                                <p:cTn id="162" presetID="31" presetClass="entr" presetSubtype="0" fill="hold" grpId="0" nodeType="withEffect">
                                  <p:stCondLst>
                                    <p:cond delay="0"/>
                                  </p:stCondLst>
                                  <p:childTnLst>
                                    <p:set>
                                      <p:cBhvr>
                                        <p:cTn id="163" dur="1" fill="hold">
                                          <p:stCondLst>
                                            <p:cond delay="0"/>
                                          </p:stCondLst>
                                        </p:cTn>
                                        <p:tgtEl>
                                          <p:spTgt spid="5"/>
                                        </p:tgtEl>
                                        <p:attrNameLst>
                                          <p:attrName>style.visibility</p:attrName>
                                        </p:attrNameLst>
                                      </p:cBhvr>
                                      <p:to>
                                        <p:strVal val="visible"/>
                                      </p:to>
                                    </p:set>
                                    <p:anim calcmode="lin" valueType="num">
                                      <p:cBhvr>
                                        <p:cTn id="164" dur="1000" fill="hold"/>
                                        <p:tgtEl>
                                          <p:spTgt spid="5"/>
                                        </p:tgtEl>
                                        <p:attrNameLst>
                                          <p:attrName>ppt_w</p:attrName>
                                        </p:attrNameLst>
                                      </p:cBhvr>
                                      <p:tavLst>
                                        <p:tav tm="0">
                                          <p:val>
                                            <p:fltVal val="0"/>
                                          </p:val>
                                        </p:tav>
                                        <p:tav tm="100000">
                                          <p:val>
                                            <p:strVal val="#ppt_w"/>
                                          </p:val>
                                        </p:tav>
                                      </p:tavLst>
                                    </p:anim>
                                    <p:anim calcmode="lin" valueType="num">
                                      <p:cBhvr>
                                        <p:cTn id="165" dur="1000" fill="hold"/>
                                        <p:tgtEl>
                                          <p:spTgt spid="5"/>
                                        </p:tgtEl>
                                        <p:attrNameLst>
                                          <p:attrName>ppt_h</p:attrName>
                                        </p:attrNameLst>
                                      </p:cBhvr>
                                      <p:tavLst>
                                        <p:tav tm="0">
                                          <p:val>
                                            <p:fltVal val="0"/>
                                          </p:val>
                                        </p:tav>
                                        <p:tav tm="100000">
                                          <p:val>
                                            <p:strVal val="#ppt_h"/>
                                          </p:val>
                                        </p:tav>
                                      </p:tavLst>
                                    </p:anim>
                                    <p:anim calcmode="lin" valueType="num">
                                      <p:cBhvr>
                                        <p:cTn id="166" dur="1000" fill="hold"/>
                                        <p:tgtEl>
                                          <p:spTgt spid="5"/>
                                        </p:tgtEl>
                                        <p:attrNameLst>
                                          <p:attrName>style.rotation</p:attrName>
                                        </p:attrNameLst>
                                      </p:cBhvr>
                                      <p:tavLst>
                                        <p:tav tm="0">
                                          <p:val>
                                            <p:fltVal val="90"/>
                                          </p:val>
                                        </p:tav>
                                        <p:tav tm="100000">
                                          <p:val>
                                            <p:fltVal val="0"/>
                                          </p:val>
                                        </p:tav>
                                      </p:tavLst>
                                    </p:anim>
                                    <p:animEffect transition="in" filter="fade">
                                      <p:cBhvr>
                                        <p:cTn id="167" dur="1000"/>
                                        <p:tgtEl>
                                          <p:spTgt spid="5"/>
                                        </p:tgtEl>
                                      </p:cBhvr>
                                    </p:animEffect>
                                  </p:childTnLst>
                                </p:cTn>
                              </p:par>
                              <p:par>
                                <p:cTn id="168" presetID="31" presetClass="entr" presetSubtype="0" fill="hold" grpId="0" nodeType="withEffect">
                                  <p:stCondLst>
                                    <p:cond delay="0"/>
                                  </p:stCondLst>
                                  <p:childTnLst>
                                    <p:set>
                                      <p:cBhvr>
                                        <p:cTn id="169" dur="1" fill="hold">
                                          <p:stCondLst>
                                            <p:cond delay="0"/>
                                          </p:stCondLst>
                                        </p:cTn>
                                        <p:tgtEl>
                                          <p:spTgt spid="6"/>
                                        </p:tgtEl>
                                        <p:attrNameLst>
                                          <p:attrName>style.visibility</p:attrName>
                                        </p:attrNameLst>
                                      </p:cBhvr>
                                      <p:to>
                                        <p:strVal val="visible"/>
                                      </p:to>
                                    </p:set>
                                    <p:anim calcmode="lin" valueType="num">
                                      <p:cBhvr>
                                        <p:cTn id="170" dur="1000" fill="hold"/>
                                        <p:tgtEl>
                                          <p:spTgt spid="6"/>
                                        </p:tgtEl>
                                        <p:attrNameLst>
                                          <p:attrName>ppt_w</p:attrName>
                                        </p:attrNameLst>
                                      </p:cBhvr>
                                      <p:tavLst>
                                        <p:tav tm="0">
                                          <p:val>
                                            <p:fltVal val="0"/>
                                          </p:val>
                                        </p:tav>
                                        <p:tav tm="100000">
                                          <p:val>
                                            <p:strVal val="#ppt_w"/>
                                          </p:val>
                                        </p:tav>
                                      </p:tavLst>
                                    </p:anim>
                                    <p:anim calcmode="lin" valueType="num">
                                      <p:cBhvr>
                                        <p:cTn id="171" dur="1000" fill="hold"/>
                                        <p:tgtEl>
                                          <p:spTgt spid="6"/>
                                        </p:tgtEl>
                                        <p:attrNameLst>
                                          <p:attrName>ppt_h</p:attrName>
                                        </p:attrNameLst>
                                      </p:cBhvr>
                                      <p:tavLst>
                                        <p:tav tm="0">
                                          <p:val>
                                            <p:fltVal val="0"/>
                                          </p:val>
                                        </p:tav>
                                        <p:tav tm="100000">
                                          <p:val>
                                            <p:strVal val="#ppt_h"/>
                                          </p:val>
                                        </p:tav>
                                      </p:tavLst>
                                    </p:anim>
                                    <p:anim calcmode="lin" valueType="num">
                                      <p:cBhvr>
                                        <p:cTn id="172" dur="1000" fill="hold"/>
                                        <p:tgtEl>
                                          <p:spTgt spid="6"/>
                                        </p:tgtEl>
                                        <p:attrNameLst>
                                          <p:attrName>style.rotation</p:attrName>
                                        </p:attrNameLst>
                                      </p:cBhvr>
                                      <p:tavLst>
                                        <p:tav tm="0">
                                          <p:val>
                                            <p:fltVal val="90"/>
                                          </p:val>
                                        </p:tav>
                                        <p:tav tm="100000">
                                          <p:val>
                                            <p:fltVal val="0"/>
                                          </p:val>
                                        </p:tav>
                                      </p:tavLst>
                                    </p:anim>
                                    <p:animEffect transition="in" filter="fade">
                                      <p:cBhvr>
                                        <p:cTn id="173" dur="1000"/>
                                        <p:tgtEl>
                                          <p:spTgt spid="6"/>
                                        </p:tgtEl>
                                      </p:cBhvr>
                                    </p:animEffect>
                                  </p:childTnLst>
                                </p:cTn>
                              </p:par>
                              <p:par>
                                <p:cTn id="174" presetID="31" presetClass="entr" presetSubtype="0" fill="hold" grpId="0" nodeType="withEffect">
                                  <p:stCondLst>
                                    <p:cond delay="0"/>
                                  </p:stCondLst>
                                  <p:childTnLst>
                                    <p:set>
                                      <p:cBhvr>
                                        <p:cTn id="175" dur="1" fill="hold">
                                          <p:stCondLst>
                                            <p:cond delay="0"/>
                                          </p:stCondLst>
                                        </p:cTn>
                                        <p:tgtEl>
                                          <p:spTgt spid="7"/>
                                        </p:tgtEl>
                                        <p:attrNameLst>
                                          <p:attrName>style.visibility</p:attrName>
                                        </p:attrNameLst>
                                      </p:cBhvr>
                                      <p:to>
                                        <p:strVal val="visible"/>
                                      </p:to>
                                    </p:set>
                                    <p:anim calcmode="lin" valueType="num">
                                      <p:cBhvr>
                                        <p:cTn id="176" dur="1000" fill="hold"/>
                                        <p:tgtEl>
                                          <p:spTgt spid="7"/>
                                        </p:tgtEl>
                                        <p:attrNameLst>
                                          <p:attrName>ppt_w</p:attrName>
                                        </p:attrNameLst>
                                      </p:cBhvr>
                                      <p:tavLst>
                                        <p:tav tm="0">
                                          <p:val>
                                            <p:fltVal val="0"/>
                                          </p:val>
                                        </p:tav>
                                        <p:tav tm="100000">
                                          <p:val>
                                            <p:strVal val="#ppt_w"/>
                                          </p:val>
                                        </p:tav>
                                      </p:tavLst>
                                    </p:anim>
                                    <p:anim calcmode="lin" valueType="num">
                                      <p:cBhvr>
                                        <p:cTn id="177" dur="1000" fill="hold"/>
                                        <p:tgtEl>
                                          <p:spTgt spid="7"/>
                                        </p:tgtEl>
                                        <p:attrNameLst>
                                          <p:attrName>ppt_h</p:attrName>
                                        </p:attrNameLst>
                                      </p:cBhvr>
                                      <p:tavLst>
                                        <p:tav tm="0">
                                          <p:val>
                                            <p:fltVal val="0"/>
                                          </p:val>
                                        </p:tav>
                                        <p:tav tm="100000">
                                          <p:val>
                                            <p:strVal val="#ppt_h"/>
                                          </p:val>
                                        </p:tav>
                                      </p:tavLst>
                                    </p:anim>
                                    <p:anim calcmode="lin" valueType="num">
                                      <p:cBhvr>
                                        <p:cTn id="178" dur="1000" fill="hold"/>
                                        <p:tgtEl>
                                          <p:spTgt spid="7"/>
                                        </p:tgtEl>
                                        <p:attrNameLst>
                                          <p:attrName>style.rotation</p:attrName>
                                        </p:attrNameLst>
                                      </p:cBhvr>
                                      <p:tavLst>
                                        <p:tav tm="0">
                                          <p:val>
                                            <p:fltVal val="90"/>
                                          </p:val>
                                        </p:tav>
                                        <p:tav tm="100000">
                                          <p:val>
                                            <p:fltVal val="0"/>
                                          </p:val>
                                        </p:tav>
                                      </p:tavLst>
                                    </p:anim>
                                    <p:animEffect transition="in" filter="fade">
                                      <p:cBhvr>
                                        <p:cTn id="179" dur="1000"/>
                                        <p:tgtEl>
                                          <p:spTgt spid="7"/>
                                        </p:tgtEl>
                                      </p:cBhvr>
                                    </p:animEffect>
                                  </p:childTnLst>
                                </p:cTn>
                              </p:par>
                              <p:par>
                                <p:cTn id="180" presetID="31" presetClass="entr" presetSubtype="0" fill="hold" grpId="0" nodeType="withEffect">
                                  <p:stCondLst>
                                    <p:cond delay="0"/>
                                  </p:stCondLst>
                                  <p:childTnLst>
                                    <p:set>
                                      <p:cBhvr>
                                        <p:cTn id="181" dur="1" fill="hold">
                                          <p:stCondLst>
                                            <p:cond delay="0"/>
                                          </p:stCondLst>
                                        </p:cTn>
                                        <p:tgtEl>
                                          <p:spTgt spid="8"/>
                                        </p:tgtEl>
                                        <p:attrNameLst>
                                          <p:attrName>style.visibility</p:attrName>
                                        </p:attrNameLst>
                                      </p:cBhvr>
                                      <p:to>
                                        <p:strVal val="visible"/>
                                      </p:to>
                                    </p:set>
                                    <p:anim calcmode="lin" valueType="num">
                                      <p:cBhvr>
                                        <p:cTn id="182" dur="1000" fill="hold"/>
                                        <p:tgtEl>
                                          <p:spTgt spid="8"/>
                                        </p:tgtEl>
                                        <p:attrNameLst>
                                          <p:attrName>ppt_w</p:attrName>
                                        </p:attrNameLst>
                                      </p:cBhvr>
                                      <p:tavLst>
                                        <p:tav tm="0">
                                          <p:val>
                                            <p:fltVal val="0"/>
                                          </p:val>
                                        </p:tav>
                                        <p:tav tm="100000">
                                          <p:val>
                                            <p:strVal val="#ppt_w"/>
                                          </p:val>
                                        </p:tav>
                                      </p:tavLst>
                                    </p:anim>
                                    <p:anim calcmode="lin" valueType="num">
                                      <p:cBhvr>
                                        <p:cTn id="183" dur="1000" fill="hold"/>
                                        <p:tgtEl>
                                          <p:spTgt spid="8"/>
                                        </p:tgtEl>
                                        <p:attrNameLst>
                                          <p:attrName>ppt_h</p:attrName>
                                        </p:attrNameLst>
                                      </p:cBhvr>
                                      <p:tavLst>
                                        <p:tav tm="0">
                                          <p:val>
                                            <p:fltVal val="0"/>
                                          </p:val>
                                        </p:tav>
                                        <p:tav tm="100000">
                                          <p:val>
                                            <p:strVal val="#ppt_h"/>
                                          </p:val>
                                        </p:tav>
                                      </p:tavLst>
                                    </p:anim>
                                    <p:anim calcmode="lin" valueType="num">
                                      <p:cBhvr>
                                        <p:cTn id="184" dur="1000" fill="hold"/>
                                        <p:tgtEl>
                                          <p:spTgt spid="8"/>
                                        </p:tgtEl>
                                        <p:attrNameLst>
                                          <p:attrName>style.rotation</p:attrName>
                                        </p:attrNameLst>
                                      </p:cBhvr>
                                      <p:tavLst>
                                        <p:tav tm="0">
                                          <p:val>
                                            <p:fltVal val="90"/>
                                          </p:val>
                                        </p:tav>
                                        <p:tav tm="100000">
                                          <p:val>
                                            <p:fltVal val="0"/>
                                          </p:val>
                                        </p:tav>
                                      </p:tavLst>
                                    </p:anim>
                                    <p:animEffect transition="in" filter="fade">
                                      <p:cBhvr>
                                        <p:cTn id="185" dur="1000"/>
                                        <p:tgtEl>
                                          <p:spTgt spid="8"/>
                                        </p:tgtEl>
                                      </p:cBhvr>
                                    </p:animEffect>
                                  </p:childTnLst>
                                </p:cTn>
                              </p:par>
                              <p:par>
                                <p:cTn id="186" presetID="31" presetClass="entr" presetSubtype="0" fill="hold" grpId="0" nodeType="withEffect">
                                  <p:stCondLst>
                                    <p:cond delay="0"/>
                                  </p:stCondLst>
                                  <p:childTnLst>
                                    <p:set>
                                      <p:cBhvr>
                                        <p:cTn id="187" dur="1" fill="hold">
                                          <p:stCondLst>
                                            <p:cond delay="0"/>
                                          </p:stCondLst>
                                        </p:cTn>
                                        <p:tgtEl>
                                          <p:spTgt spid="10"/>
                                        </p:tgtEl>
                                        <p:attrNameLst>
                                          <p:attrName>style.visibility</p:attrName>
                                        </p:attrNameLst>
                                      </p:cBhvr>
                                      <p:to>
                                        <p:strVal val="visible"/>
                                      </p:to>
                                    </p:set>
                                    <p:anim calcmode="lin" valueType="num">
                                      <p:cBhvr>
                                        <p:cTn id="188" dur="1000" fill="hold"/>
                                        <p:tgtEl>
                                          <p:spTgt spid="10"/>
                                        </p:tgtEl>
                                        <p:attrNameLst>
                                          <p:attrName>ppt_w</p:attrName>
                                        </p:attrNameLst>
                                      </p:cBhvr>
                                      <p:tavLst>
                                        <p:tav tm="0">
                                          <p:val>
                                            <p:fltVal val="0"/>
                                          </p:val>
                                        </p:tav>
                                        <p:tav tm="100000">
                                          <p:val>
                                            <p:strVal val="#ppt_w"/>
                                          </p:val>
                                        </p:tav>
                                      </p:tavLst>
                                    </p:anim>
                                    <p:anim calcmode="lin" valueType="num">
                                      <p:cBhvr>
                                        <p:cTn id="189" dur="1000" fill="hold"/>
                                        <p:tgtEl>
                                          <p:spTgt spid="10"/>
                                        </p:tgtEl>
                                        <p:attrNameLst>
                                          <p:attrName>ppt_h</p:attrName>
                                        </p:attrNameLst>
                                      </p:cBhvr>
                                      <p:tavLst>
                                        <p:tav tm="0">
                                          <p:val>
                                            <p:fltVal val="0"/>
                                          </p:val>
                                        </p:tav>
                                        <p:tav tm="100000">
                                          <p:val>
                                            <p:strVal val="#ppt_h"/>
                                          </p:val>
                                        </p:tav>
                                      </p:tavLst>
                                    </p:anim>
                                    <p:anim calcmode="lin" valueType="num">
                                      <p:cBhvr>
                                        <p:cTn id="190" dur="1000" fill="hold"/>
                                        <p:tgtEl>
                                          <p:spTgt spid="10"/>
                                        </p:tgtEl>
                                        <p:attrNameLst>
                                          <p:attrName>style.rotation</p:attrName>
                                        </p:attrNameLst>
                                      </p:cBhvr>
                                      <p:tavLst>
                                        <p:tav tm="0">
                                          <p:val>
                                            <p:fltVal val="90"/>
                                          </p:val>
                                        </p:tav>
                                        <p:tav tm="100000">
                                          <p:val>
                                            <p:fltVal val="0"/>
                                          </p:val>
                                        </p:tav>
                                      </p:tavLst>
                                    </p:anim>
                                    <p:animEffect transition="in" filter="fade">
                                      <p:cBhvr>
                                        <p:cTn id="191" dur="1000"/>
                                        <p:tgtEl>
                                          <p:spTgt spid="10"/>
                                        </p:tgtEl>
                                      </p:cBhvr>
                                    </p:animEffect>
                                  </p:childTnLst>
                                </p:cTn>
                              </p:par>
                              <p:par>
                                <p:cTn id="192" presetID="31" presetClass="entr" presetSubtype="0" fill="hold" grpId="0" nodeType="withEffect">
                                  <p:stCondLst>
                                    <p:cond delay="0"/>
                                  </p:stCondLst>
                                  <p:childTnLst>
                                    <p:set>
                                      <p:cBhvr>
                                        <p:cTn id="193" dur="1" fill="hold">
                                          <p:stCondLst>
                                            <p:cond delay="0"/>
                                          </p:stCondLst>
                                        </p:cTn>
                                        <p:tgtEl>
                                          <p:spTgt spid="12"/>
                                        </p:tgtEl>
                                        <p:attrNameLst>
                                          <p:attrName>style.visibility</p:attrName>
                                        </p:attrNameLst>
                                      </p:cBhvr>
                                      <p:to>
                                        <p:strVal val="visible"/>
                                      </p:to>
                                    </p:set>
                                    <p:anim calcmode="lin" valueType="num">
                                      <p:cBhvr>
                                        <p:cTn id="194" dur="1000" fill="hold"/>
                                        <p:tgtEl>
                                          <p:spTgt spid="12"/>
                                        </p:tgtEl>
                                        <p:attrNameLst>
                                          <p:attrName>ppt_w</p:attrName>
                                        </p:attrNameLst>
                                      </p:cBhvr>
                                      <p:tavLst>
                                        <p:tav tm="0">
                                          <p:val>
                                            <p:fltVal val="0"/>
                                          </p:val>
                                        </p:tav>
                                        <p:tav tm="100000">
                                          <p:val>
                                            <p:strVal val="#ppt_w"/>
                                          </p:val>
                                        </p:tav>
                                      </p:tavLst>
                                    </p:anim>
                                    <p:anim calcmode="lin" valueType="num">
                                      <p:cBhvr>
                                        <p:cTn id="195" dur="1000" fill="hold"/>
                                        <p:tgtEl>
                                          <p:spTgt spid="12"/>
                                        </p:tgtEl>
                                        <p:attrNameLst>
                                          <p:attrName>ppt_h</p:attrName>
                                        </p:attrNameLst>
                                      </p:cBhvr>
                                      <p:tavLst>
                                        <p:tav tm="0">
                                          <p:val>
                                            <p:fltVal val="0"/>
                                          </p:val>
                                        </p:tav>
                                        <p:tav tm="100000">
                                          <p:val>
                                            <p:strVal val="#ppt_h"/>
                                          </p:val>
                                        </p:tav>
                                      </p:tavLst>
                                    </p:anim>
                                    <p:anim calcmode="lin" valueType="num">
                                      <p:cBhvr>
                                        <p:cTn id="196" dur="1000" fill="hold"/>
                                        <p:tgtEl>
                                          <p:spTgt spid="12"/>
                                        </p:tgtEl>
                                        <p:attrNameLst>
                                          <p:attrName>style.rotation</p:attrName>
                                        </p:attrNameLst>
                                      </p:cBhvr>
                                      <p:tavLst>
                                        <p:tav tm="0">
                                          <p:val>
                                            <p:fltVal val="90"/>
                                          </p:val>
                                        </p:tav>
                                        <p:tav tm="100000">
                                          <p:val>
                                            <p:fltVal val="0"/>
                                          </p:val>
                                        </p:tav>
                                      </p:tavLst>
                                    </p:anim>
                                    <p:animEffect transition="in" filter="fade">
                                      <p:cBhvr>
                                        <p:cTn id="197" dur="1000"/>
                                        <p:tgtEl>
                                          <p:spTgt spid="12"/>
                                        </p:tgtEl>
                                      </p:cBhvr>
                                    </p:animEffect>
                                  </p:childTnLst>
                                </p:cTn>
                              </p:par>
                              <p:par>
                                <p:cTn id="198" presetID="31" presetClass="entr" presetSubtype="0" fill="hold" grpId="0" nodeType="withEffect">
                                  <p:stCondLst>
                                    <p:cond delay="0"/>
                                  </p:stCondLst>
                                  <p:childTnLst>
                                    <p:set>
                                      <p:cBhvr>
                                        <p:cTn id="199" dur="1" fill="hold">
                                          <p:stCondLst>
                                            <p:cond delay="0"/>
                                          </p:stCondLst>
                                        </p:cTn>
                                        <p:tgtEl>
                                          <p:spTgt spid="14"/>
                                        </p:tgtEl>
                                        <p:attrNameLst>
                                          <p:attrName>style.visibility</p:attrName>
                                        </p:attrNameLst>
                                      </p:cBhvr>
                                      <p:to>
                                        <p:strVal val="visible"/>
                                      </p:to>
                                    </p:set>
                                    <p:anim calcmode="lin" valueType="num">
                                      <p:cBhvr>
                                        <p:cTn id="200" dur="1000" fill="hold"/>
                                        <p:tgtEl>
                                          <p:spTgt spid="14"/>
                                        </p:tgtEl>
                                        <p:attrNameLst>
                                          <p:attrName>ppt_w</p:attrName>
                                        </p:attrNameLst>
                                      </p:cBhvr>
                                      <p:tavLst>
                                        <p:tav tm="0">
                                          <p:val>
                                            <p:fltVal val="0"/>
                                          </p:val>
                                        </p:tav>
                                        <p:tav tm="100000">
                                          <p:val>
                                            <p:strVal val="#ppt_w"/>
                                          </p:val>
                                        </p:tav>
                                      </p:tavLst>
                                    </p:anim>
                                    <p:anim calcmode="lin" valueType="num">
                                      <p:cBhvr>
                                        <p:cTn id="201" dur="1000" fill="hold"/>
                                        <p:tgtEl>
                                          <p:spTgt spid="14"/>
                                        </p:tgtEl>
                                        <p:attrNameLst>
                                          <p:attrName>ppt_h</p:attrName>
                                        </p:attrNameLst>
                                      </p:cBhvr>
                                      <p:tavLst>
                                        <p:tav tm="0">
                                          <p:val>
                                            <p:fltVal val="0"/>
                                          </p:val>
                                        </p:tav>
                                        <p:tav tm="100000">
                                          <p:val>
                                            <p:strVal val="#ppt_h"/>
                                          </p:val>
                                        </p:tav>
                                      </p:tavLst>
                                    </p:anim>
                                    <p:anim calcmode="lin" valueType="num">
                                      <p:cBhvr>
                                        <p:cTn id="202" dur="1000" fill="hold"/>
                                        <p:tgtEl>
                                          <p:spTgt spid="14"/>
                                        </p:tgtEl>
                                        <p:attrNameLst>
                                          <p:attrName>style.rotation</p:attrName>
                                        </p:attrNameLst>
                                      </p:cBhvr>
                                      <p:tavLst>
                                        <p:tav tm="0">
                                          <p:val>
                                            <p:fltVal val="90"/>
                                          </p:val>
                                        </p:tav>
                                        <p:tav tm="100000">
                                          <p:val>
                                            <p:fltVal val="0"/>
                                          </p:val>
                                        </p:tav>
                                      </p:tavLst>
                                    </p:anim>
                                    <p:animEffect transition="in" filter="fade">
                                      <p:cBhvr>
                                        <p:cTn id="203" dur="1000"/>
                                        <p:tgtEl>
                                          <p:spTgt spid="14"/>
                                        </p:tgtEl>
                                      </p:cBhvr>
                                    </p:animEffect>
                                  </p:childTnLst>
                                </p:cTn>
                              </p:par>
                              <p:par>
                                <p:cTn id="204" presetID="31" presetClass="entr" presetSubtype="0" fill="hold" grpId="0" nodeType="withEffect">
                                  <p:stCondLst>
                                    <p:cond delay="0"/>
                                  </p:stCondLst>
                                  <p:childTnLst>
                                    <p:set>
                                      <p:cBhvr>
                                        <p:cTn id="205" dur="1" fill="hold">
                                          <p:stCondLst>
                                            <p:cond delay="0"/>
                                          </p:stCondLst>
                                        </p:cTn>
                                        <p:tgtEl>
                                          <p:spTgt spid="15"/>
                                        </p:tgtEl>
                                        <p:attrNameLst>
                                          <p:attrName>style.visibility</p:attrName>
                                        </p:attrNameLst>
                                      </p:cBhvr>
                                      <p:to>
                                        <p:strVal val="visible"/>
                                      </p:to>
                                    </p:set>
                                    <p:anim calcmode="lin" valueType="num">
                                      <p:cBhvr>
                                        <p:cTn id="206" dur="1000" fill="hold"/>
                                        <p:tgtEl>
                                          <p:spTgt spid="15"/>
                                        </p:tgtEl>
                                        <p:attrNameLst>
                                          <p:attrName>ppt_w</p:attrName>
                                        </p:attrNameLst>
                                      </p:cBhvr>
                                      <p:tavLst>
                                        <p:tav tm="0">
                                          <p:val>
                                            <p:fltVal val="0"/>
                                          </p:val>
                                        </p:tav>
                                        <p:tav tm="100000">
                                          <p:val>
                                            <p:strVal val="#ppt_w"/>
                                          </p:val>
                                        </p:tav>
                                      </p:tavLst>
                                    </p:anim>
                                    <p:anim calcmode="lin" valueType="num">
                                      <p:cBhvr>
                                        <p:cTn id="207" dur="1000" fill="hold"/>
                                        <p:tgtEl>
                                          <p:spTgt spid="15"/>
                                        </p:tgtEl>
                                        <p:attrNameLst>
                                          <p:attrName>ppt_h</p:attrName>
                                        </p:attrNameLst>
                                      </p:cBhvr>
                                      <p:tavLst>
                                        <p:tav tm="0">
                                          <p:val>
                                            <p:fltVal val="0"/>
                                          </p:val>
                                        </p:tav>
                                        <p:tav tm="100000">
                                          <p:val>
                                            <p:strVal val="#ppt_h"/>
                                          </p:val>
                                        </p:tav>
                                      </p:tavLst>
                                    </p:anim>
                                    <p:anim calcmode="lin" valueType="num">
                                      <p:cBhvr>
                                        <p:cTn id="208" dur="1000" fill="hold"/>
                                        <p:tgtEl>
                                          <p:spTgt spid="15"/>
                                        </p:tgtEl>
                                        <p:attrNameLst>
                                          <p:attrName>style.rotation</p:attrName>
                                        </p:attrNameLst>
                                      </p:cBhvr>
                                      <p:tavLst>
                                        <p:tav tm="0">
                                          <p:val>
                                            <p:fltVal val="90"/>
                                          </p:val>
                                        </p:tav>
                                        <p:tav tm="100000">
                                          <p:val>
                                            <p:fltVal val="0"/>
                                          </p:val>
                                        </p:tav>
                                      </p:tavLst>
                                    </p:anim>
                                    <p:animEffect transition="in" filter="fade">
                                      <p:cBhvr>
                                        <p:cTn id="209" dur="1000"/>
                                        <p:tgtEl>
                                          <p:spTgt spid="15"/>
                                        </p:tgtEl>
                                      </p:cBhvr>
                                    </p:animEffect>
                                  </p:childTnLst>
                                </p:cTn>
                              </p:par>
                              <p:par>
                                <p:cTn id="210" presetID="31" presetClass="entr" presetSubtype="0" fill="hold" grpId="0" nodeType="withEffect">
                                  <p:stCondLst>
                                    <p:cond delay="0"/>
                                  </p:stCondLst>
                                  <p:childTnLst>
                                    <p:set>
                                      <p:cBhvr>
                                        <p:cTn id="211" dur="1" fill="hold">
                                          <p:stCondLst>
                                            <p:cond delay="0"/>
                                          </p:stCondLst>
                                        </p:cTn>
                                        <p:tgtEl>
                                          <p:spTgt spid="16"/>
                                        </p:tgtEl>
                                        <p:attrNameLst>
                                          <p:attrName>style.visibility</p:attrName>
                                        </p:attrNameLst>
                                      </p:cBhvr>
                                      <p:to>
                                        <p:strVal val="visible"/>
                                      </p:to>
                                    </p:set>
                                    <p:anim calcmode="lin" valueType="num">
                                      <p:cBhvr>
                                        <p:cTn id="212" dur="1000" fill="hold"/>
                                        <p:tgtEl>
                                          <p:spTgt spid="16"/>
                                        </p:tgtEl>
                                        <p:attrNameLst>
                                          <p:attrName>ppt_w</p:attrName>
                                        </p:attrNameLst>
                                      </p:cBhvr>
                                      <p:tavLst>
                                        <p:tav tm="0">
                                          <p:val>
                                            <p:fltVal val="0"/>
                                          </p:val>
                                        </p:tav>
                                        <p:tav tm="100000">
                                          <p:val>
                                            <p:strVal val="#ppt_w"/>
                                          </p:val>
                                        </p:tav>
                                      </p:tavLst>
                                    </p:anim>
                                    <p:anim calcmode="lin" valueType="num">
                                      <p:cBhvr>
                                        <p:cTn id="213" dur="1000" fill="hold"/>
                                        <p:tgtEl>
                                          <p:spTgt spid="16"/>
                                        </p:tgtEl>
                                        <p:attrNameLst>
                                          <p:attrName>ppt_h</p:attrName>
                                        </p:attrNameLst>
                                      </p:cBhvr>
                                      <p:tavLst>
                                        <p:tav tm="0">
                                          <p:val>
                                            <p:fltVal val="0"/>
                                          </p:val>
                                        </p:tav>
                                        <p:tav tm="100000">
                                          <p:val>
                                            <p:strVal val="#ppt_h"/>
                                          </p:val>
                                        </p:tav>
                                      </p:tavLst>
                                    </p:anim>
                                    <p:anim calcmode="lin" valueType="num">
                                      <p:cBhvr>
                                        <p:cTn id="214" dur="1000" fill="hold"/>
                                        <p:tgtEl>
                                          <p:spTgt spid="16"/>
                                        </p:tgtEl>
                                        <p:attrNameLst>
                                          <p:attrName>style.rotation</p:attrName>
                                        </p:attrNameLst>
                                      </p:cBhvr>
                                      <p:tavLst>
                                        <p:tav tm="0">
                                          <p:val>
                                            <p:fltVal val="90"/>
                                          </p:val>
                                        </p:tav>
                                        <p:tav tm="100000">
                                          <p:val>
                                            <p:fltVal val="0"/>
                                          </p:val>
                                        </p:tav>
                                      </p:tavLst>
                                    </p:anim>
                                    <p:animEffect transition="in" filter="fade">
                                      <p:cBhvr>
                                        <p:cTn id="215" dur="1000"/>
                                        <p:tgtEl>
                                          <p:spTgt spid="16"/>
                                        </p:tgtEl>
                                      </p:cBhvr>
                                    </p:animEffect>
                                  </p:childTnLst>
                                </p:cTn>
                              </p:par>
                              <p:par>
                                <p:cTn id="216" presetID="31" presetClass="entr" presetSubtype="0" fill="hold" grpId="0" nodeType="withEffect">
                                  <p:stCondLst>
                                    <p:cond delay="0"/>
                                  </p:stCondLst>
                                  <p:childTnLst>
                                    <p:set>
                                      <p:cBhvr>
                                        <p:cTn id="217" dur="1" fill="hold">
                                          <p:stCondLst>
                                            <p:cond delay="0"/>
                                          </p:stCondLst>
                                        </p:cTn>
                                        <p:tgtEl>
                                          <p:spTgt spid="17"/>
                                        </p:tgtEl>
                                        <p:attrNameLst>
                                          <p:attrName>style.visibility</p:attrName>
                                        </p:attrNameLst>
                                      </p:cBhvr>
                                      <p:to>
                                        <p:strVal val="visible"/>
                                      </p:to>
                                    </p:set>
                                    <p:anim calcmode="lin" valueType="num">
                                      <p:cBhvr>
                                        <p:cTn id="218" dur="1000" fill="hold"/>
                                        <p:tgtEl>
                                          <p:spTgt spid="17"/>
                                        </p:tgtEl>
                                        <p:attrNameLst>
                                          <p:attrName>ppt_w</p:attrName>
                                        </p:attrNameLst>
                                      </p:cBhvr>
                                      <p:tavLst>
                                        <p:tav tm="0">
                                          <p:val>
                                            <p:fltVal val="0"/>
                                          </p:val>
                                        </p:tav>
                                        <p:tav tm="100000">
                                          <p:val>
                                            <p:strVal val="#ppt_w"/>
                                          </p:val>
                                        </p:tav>
                                      </p:tavLst>
                                    </p:anim>
                                    <p:anim calcmode="lin" valueType="num">
                                      <p:cBhvr>
                                        <p:cTn id="219" dur="1000" fill="hold"/>
                                        <p:tgtEl>
                                          <p:spTgt spid="17"/>
                                        </p:tgtEl>
                                        <p:attrNameLst>
                                          <p:attrName>ppt_h</p:attrName>
                                        </p:attrNameLst>
                                      </p:cBhvr>
                                      <p:tavLst>
                                        <p:tav tm="0">
                                          <p:val>
                                            <p:fltVal val="0"/>
                                          </p:val>
                                        </p:tav>
                                        <p:tav tm="100000">
                                          <p:val>
                                            <p:strVal val="#ppt_h"/>
                                          </p:val>
                                        </p:tav>
                                      </p:tavLst>
                                    </p:anim>
                                    <p:anim calcmode="lin" valueType="num">
                                      <p:cBhvr>
                                        <p:cTn id="220" dur="1000" fill="hold"/>
                                        <p:tgtEl>
                                          <p:spTgt spid="17"/>
                                        </p:tgtEl>
                                        <p:attrNameLst>
                                          <p:attrName>style.rotation</p:attrName>
                                        </p:attrNameLst>
                                      </p:cBhvr>
                                      <p:tavLst>
                                        <p:tav tm="0">
                                          <p:val>
                                            <p:fltVal val="90"/>
                                          </p:val>
                                        </p:tav>
                                        <p:tav tm="100000">
                                          <p:val>
                                            <p:fltVal val="0"/>
                                          </p:val>
                                        </p:tav>
                                      </p:tavLst>
                                    </p:anim>
                                    <p:animEffect transition="in" filter="fade">
                                      <p:cBhvr>
                                        <p:cTn id="221" dur="1000"/>
                                        <p:tgtEl>
                                          <p:spTgt spid="17"/>
                                        </p:tgtEl>
                                      </p:cBhvr>
                                    </p:animEffect>
                                  </p:childTnLst>
                                </p:cTn>
                              </p:par>
                              <p:par>
                                <p:cTn id="222" presetID="31" presetClass="entr" presetSubtype="0" fill="hold" grpId="0" nodeType="withEffect">
                                  <p:stCondLst>
                                    <p:cond delay="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1000" fill="hold"/>
                                        <p:tgtEl>
                                          <p:spTgt spid="18"/>
                                        </p:tgtEl>
                                        <p:attrNameLst>
                                          <p:attrName>ppt_w</p:attrName>
                                        </p:attrNameLst>
                                      </p:cBhvr>
                                      <p:tavLst>
                                        <p:tav tm="0">
                                          <p:val>
                                            <p:fltVal val="0"/>
                                          </p:val>
                                        </p:tav>
                                        <p:tav tm="100000">
                                          <p:val>
                                            <p:strVal val="#ppt_w"/>
                                          </p:val>
                                        </p:tav>
                                      </p:tavLst>
                                    </p:anim>
                                    <p:anim calcmode="lin" valueType="num">
                                      <p:cBhvr>
                                        <p:cTn id="225" dur="1000" fill="hold"/>
                                        <p:tgtEl>
                                          <p:spTgt spid="18"/>
                                        </p:tgtEl>
                                        <p:attrNameLst>
                                          <p:attrName>ppt_h</p:attrName>
                                        </p:attrNameLst>
                                      </p:cBhvr>
                                      <p:tavLst>
                                        <p:tav tm="0">
                                          <p:val>
                                            <p:fltVal val="0"/>
                                          </p:val>
                                        </p:tav>
                                        <p:tav tm="100000">
                                          <p:val>
                                            <p:strVal val="#ppt_h"/>
                                          </p:val>
                                        </p:tav>
                                      </p:tavLst>
                                    </p:anim>
                                    <p:anim calcmode="lin" valueType="num">
                                      <p:cBhvr>
                                        <p:cTn id="226" dur="1000" fill="hold"/>
                                        <p:tgtEl>
                                          <p:spTgt spid="18"/>
                                        </p:tgtEl>
                                        <p:attrNameLst>
                                          <p:attrName>style.rotation</p:attrName>
                                        </p:attrNameLst>
                                      </p:cBhvr>
                                      <p:tavLst>
                                        <p:tav tm="0">
                                          <p:val>
                                            <p:fltVal val="90"/>
                                          </p:val>
                                        </p:tav>
                                        <p:tav tm="100000">
                                          <p:val>
                                            <p:fltVal val="0"/>
                                          </p:val>
                                        </p:tav>
                                      </p:tavLst>
                                    </p:anim>
                                    <p:animEffect transition="in" filter="fade">
                                      <p:cBhvr>
                                        <p:cTn id="227" dur="1000"/>
                                        <p:tgtEl>
                                          <p:spTgt spid="18"/>
                                        </p:tgtEl>
                                      </p:cBhvr>
                                    </p:animEffect>
                                  </p:childTnLst>
                                </p:cTn>
                              </p:par>
                              <p:par>
                                <p:cTn id="228" presetID="31" presetClass="entr" presetSubtype="0" fill="hold" grpId="0" nodeType="withEffect">
                                  <p:stCondLst>
                                    <p:cond delay="0"/>
                                  </p:stCondLst>
                                  <p:childTnLst>
                                    <p:set>
                                      <p:cBhvr>
                                        <p:cTn id="229" dur="1" fill="hold">
                                          <p:stCondLst>
                                            <p:cond delay="0"/>
                                          </p:stCondLst>
                                        </p:cTn>
                                        <p:tgtEl>
                                          <p:spTgt spid="22"/>
                                        </p:tgtEl>
                                        <p:attrNameLst>
                                          <p:attrName>style.visibility</p:attrName>
                                        </p:attrNameLst>
                                      </p:cBhvr>
                                      <p:to>
                                        <p:strVal val="visible"/>
                                      </p:to>
                                    </p:set>
                                    <p:anim calcmode="lin" valueType="num">
                                      <p:cBhvr>
                                        <p:cTn id="230" dur="1000" fill="hold"/>
                                        <p:tgtEl>
                                          <p:spTgt spid="22"/>
                                        </p:tgtEl>
                                        <p:attrNameLst>
                                          <p:attrName>ppt_w</p:attrName>
                                        </p:attrNameLst>
                                      </p:cBhvr>
                                      <p:tavLst>
                                        <p:tav tm="0">
                                          <p:val>
                                            <p:fltVal val="0"/>
                                          </p:val>
                                        </p:tav>
                                        <p:tav tm="100000">
                                          <p:val>
                                            <p:strVal val="#ppt_w"/>
                                          </p:val>
                                        </p:tav>
                                      </p:tavLst>
                                    </p:anim>
                                    <p:anim calcmode="lin" valueType="num">
                                      <p:cBhvr>
                                        <p:cTn id="231" dur="1000" fill="hold"/>
                                        <p:tgtEl>
                                          <p:spTgt spid="22"/>
                                        </p:tgtEl>
                                        <p:attrNameLst>
                                          <p:attrName>ppt_h</p:attrName>
                                        </p:attrNameLst>
                                      </p:cBhvr>
                                      <p:tavLst>
                                        <p:tav tm="0">
                                          <p:val>
                                            <p:fltVal val="0"/>
                                          </p:val>
                                        </p:tav>
                                        <p:tav tm="100000">
                                          <p:val>
                                            <p:strVal val="#ppt_h"/>
                                          </p:val>
                                        </p:tav>
                                      </p:tavLst>
                                    </p:anim>
                                    <p:anim calcmode="lin" valueType="num">
                                      <p:cBhvr>
                                        <p:cTn id="232" dur="1000" fill="hold"/>
                                        <p:tgtEl>
                                          <p:spTgt spid="22"/>
                                        </p:tgtEl>
                                        <p:attrNameLst>
                                          <p:attrName>style.rotation</p:attrName>
                                        </p:attrNameLst>
                                      </p:cBhvr>
                                      <p:tavLst>
                                        <p:tav tm="0">
                                          <p:val>
                                            <p:fltVal val="90"/>
                                          </p:val>
                                        </p:tav>
                                        <p:tav tm="100000">
                                          <p:val>
                                            <p:fltVal val="0"/>
                                          </p:val>
                                        </p:tav>
                                      </p:tavLst>
                                    </p:anim>
                                    <p:animEffect transition="in" filter="fade">
                                      <p:cBhvr>
                                        <p:cTn id="233" dur="1000"/>
                                        <p:tgtEl>
                                          <p:spTgt spid="22"/>
                                        </p:tgtEl>
                                      </p:cBhvr>
                                    </p:animEffect>
                                  </p:childTnLst>
                                </p:cTn>
                              </p:par>
                              <p:par>
                                <p:cTn id="234" presetID="31" presetClass="entr" presetSubtype="0" fill="hold" grpId="0" nodeType="withEffect">
                                  <p:stCondLst>
                                    <p:cond delay="0"/>
                                  </p:stCondLst>
                                  <p:childTnLst>
                                    <p:set>
                                      <p:cBhvr>
                                        <p:cTn id="235" dur="1" fill="hold">
                                          <p:stCondLst>
                                            <p:cond delay="0"/>
                                          </p:stCondLst>
                                        </p:cTn>
                                        <p:tgtEl>
                                          <p:spTgt spid="25"/>
                                        </p:tgtEl>
                                        <p:attrNameLst>
                                          <p:attrName>style.visibility</p:attrName>
                                        </p:attrNameLst>
                                      </p:cBhvr>
                                      <p:to>
                                        <p:strVal val="visible"/>
                                      </p:to>
                                    </p:set>
                                    <p:anim calcmode="lin" valueType="num">
                                      <p:cBhvr>
                                        <p:cTn id="236" dur="1000" fill="hold"/>
                                        <p:tgtEl>
                                          <p:spTgt spid="25"/>
                                        </p:tgtEl>
                                        <p:attrNameLst>
                                          <p:attrName>ppt_w</p:attrName>
                                        </p:attrNameLst>
                                      </p:cBhvr>
                                      <p:tavLst>
                                        <p:tav tm="0">
                                          <p:val>
                                            <p:fltVal val="0"/>
                                          </p:val>
                                        </p:tav>
                                        <p:tav tm="100000">
                                          <p:val>
                                            <p:strVal val="#ppt_w"/>
                                          </p:val>
                                        </p:tav>
                                      </p:tavLst>
                                    </p:anim>
                                    <p:anim calcmode="lin" valueType="num">
                                      <p:cBhvr>
                                        <p:cTn id="237" dur="1000" fill="hold"/>
                                        <p:tgtEl>
                                          <p:spTgt spid="25"/>
                                        </p:tgtEl>
                                        <p:attrNameLst>
                                          <p:attrName>ppt_h</p:attrName>
                                        </p:attrNameLst>
                                      </p:cBhvr>
                                      <p:tavLst>
                                        <p:tav tm="0">
                                          <p:val>
                                            <p:fltVal val="0"/>
                                          </p:val>
                                        </p:tav>
                                        <p:tav tm="100000">
                                          <p:val>
                                            <p:strVal val="#ppt_h"/>
                                          </p:val>
                                        </p:tav>
                                      </p:tavLst>
                                    </p:anim>
                                    <p:anim calcmode="lin" valueType="num">
                                      <p:cBhvr>
                                        <p:cTn id="238" dur="1000" fill="hold"/>
                                        <p:tgtEl>
                                          <p:spTgt spid="25"/>
                                        </p:tgtEl>
                                        <p:attrNameLst>
                                          <p:attrName>style.rotation</p:attrName>
                                        </p:attrNameLst>
                                      </p:cBhvr>
                                      <p:tavLst>
                                        <p:tav tm="0">
                                          <p:val>
                                            <p:fltVal val="90"/>
                                          </p:val>
                                        </p:tav>
                                        <p:tav tm="100000">
                                          <p:val>
                                            <p:fltVal val="0"/>
                                          </p:val>
                                        </p:tav>
                                      </p:tavLst>
                                    </p:anim>
                                    <p:animEffect transition="in" filter="fade">
                                      <p:cBhvr>
                                        <p:cTn id="239" dur="1000"/>
                                        <p:tgtEl>
                                          <p:spTgt spid="25"/>
                                        </p:tgtEl>
                                      </p:cBhvr>
                                    </p:animEffect>
                                  </p:childTnLst>
                                </p:cTn>
                              </p:par>
                              <p:par>
                                <p:cTn id="240" presetID="31" presetClass="entr" presetSubtype="0" fill="hold" grpId="0" nodeType="withEffect">
                                  <p:stCondLst>
                                    <p:cond delay="0"/>
                                  </p:stCondLst>
                                  <p:childTnLst>
                                    <p:set>
                                      <p:cBhvr>
                                        <p:cTn id="241" dur="1" fill="hold">
                                          <p:stCondLst>
                                            <p:cond delay="0"/>
                                          </p:stCondLst>
                                        </p:cTn>
                                        <p:tgtEl>
                                          <p:spTgt spid="26"/>
                                        </p:tgtEl>
                                        <p:attrNameLst>
                                          <p:attrName>style.visibility</p:attrName>
                                        </p:attrNameLst>
                                      </p:cBhvr>
                                      <p:to>
                                        <p:strVal val="visible"/>
                                      </p:to>
                                    </p:set>
                                    <p:anim calcmode="lin" valueType="num">
                                      <p:cBhvr>
                                        <p:cTn id="242" dur="1000" fill="hold"/>
                                        <p:tgtEl>
                                          <p:spTgt spid="26"/>
                                        </p:tgtEl>
                                        <p:attrNameLst>
                                          <p:attrName>ppt_w</p:attrName>
                                        </p:attrNameLst>
                                      </p:cBhvr>
                                      <p:tavLst>
                                        <p:tav tm="0">
                                          <p:val>
                                            <p:fltVal val="0"/>
                                          </p:val>
                                        </p:tav>
                                        <p:tav tm="100000">
                                          <p:val>
                                            <p:strVal val="#ppt_w"/>
                                          </p:val>
                                        </p:tav>
                                      </p:tavLst>
                                    </p:anim>
                                    <p:anim calcmode="lin" valueType="num">
                                      <p:cBhvr>
                                        <p:cTn id="243" dur="1000" fill="hold"/>
                                        <p:tgtEl>
                                          <p:spTgt spid="26"/>
                                        </p:tgtEl>
                                        <p:attrNameLst>
                                          <p:attrName>ppt_h</p:attrName>
                                        </p:attrNameLst>
                                      </p:cBhvr>
                                      <p:tavLst>
                                        <p:tav tm="0">
                                          <p:val>
                                            <p:fltVal val="0"/>
                                          </p:val>
                                        </p:tav>
                                        <p:tav tm="100000">
                                          <p:val>
                                            <p:strVal val="#ppt_h"/>
                                          </p:val>
                                        </p:tav>
                                      </p:tavLst>
                                    </p:anim>
                                    <p:anim calcmode="lin" valueType="num">
                                      <p:cBhvr>
                                        <p:cTn id="244" dur="1000" fill="hold"/>
                                        <p:tgtEl>
                                          <p:spTgt spid="26"/>
                                        </p:tgtEl>
                                        <p:attrNameLst>
                                          <p:attrName>style.rotation</p:attrName>
                                        </p:attrNameLst>
                                      </p:cBhvr>
                                      <p:tavLst>
                                        <p:tav tm="0">
                                          <p:val>
                                            <p:fltVal val="90"/>
                                          </p:val>
                                        </p:tav>
                                        <p:tav tm="100000">
                                          <p:val>
                                            <p:fltVal val="0"/>
                                          </p:val>
                                        </p:tav>
                                      </p:tavLst>
                                    </p:anim>
                                    <p:animEffect transition="in" filter="fade">
                                      <p:cBhvr>
                                        <p:cTn id="245" dur="1000"/>
                                        <p:tgtEl>
                                          <p:spTgt spid="26"/>
                                        </p:tgtEl>
                                      </p:cBhvr>
                                    </p:animEffect>
                                  </p:childTnLst>
                                </p:cTn>
                              </p:par>
                              <p:par>
                                <p:cTn id="246" presetID="31" presetClass="entr" presetSubtype="0" fill="hold" grpId="0" nodeType="withEffect">
                                  <p:stCondLst>
                                    <p:cond delay="0"/>
                                  </p:stCondLst>
                                  <p:childTnLst>
                                    <p:set>
                                      <p:cBhvr>
                                        <p:cTn id="247" dur="1" fill="hold">
                                          <p:stCondLst>
                                            <p:cond delay="0"/>
                                          </p:stCondLst>
                                        </p:cTn>
                                        <p:tgtEl>
                                          <p:spTgt spid="27"/>
                                        </p:tgtEl>
                                        <p:attrNameLst>
                                          <p:attrName>style.visibility</p:attrName>
                                        </p:attrNameLst>
                                      </p:cBhvr>
                                      <p:to>
                                        <p:strVal val="visible"/>
                                      </p:to>
                                    </p:set>
                                    <p:anim calcmode="lin" valueType="num">
                                      <p:cBhvr>
                                        <p:cTn id="248" dur="1000" fill="hold"/>
                                        <p:tgtEl>
                                          <p:spTgt spid="27"/>
                                        </p:tgtEl>
                                        <p:attrNameLst>
                                          <p:attrName>ppt_w</p:attrName>
                                        </p:attrNameLst>
                                      </p:cBhvr>
                                      <p:tavLst>
                                        <p:tav tm="0">
                                          <p:val>
                                            <p:fltVal val="0"/>
                                          </p:val>
                                        </p:tav>
                                        <p:tav tm="100000">
                                          <p:val>
                                            <p:strVal val="#ppt_w"/>
                                          </p:val>
                                        </p:tav>
                                      </p:tavLst>
                                    </p:anim>
                                    <p:anim calcmode="lin" valueType="num">
                                      <p:cBhvr>
                                        <p:cTn id="249" dur="1000" fill="hold"/>
                                        <p:tgtEl>
                                          <p:spTgt spid="27"/>
                                        </p:tgtEl>
                                        <p:attrNameLst>
                                          <p:attrName>ppt_h</p:attrName>
                                        </p:attrNameLst>
                                      </p:cBhvr>
                                      <p:tavLst>
                                        <p:tav tm="0">
                                          <p:val>
                                            <p:fltVal val="0"/>
                                          </p:val>
                                        </p:tav>
                                        <p:tav tm="100000">
                                          <p:val>
                                            <p:strVal val="#ppt_h"/>
                                          </p:val>
                                        </p:tav>
                                      </p:tavLst>
                                    </p:anim>
                                    <p:anim calcmode="lin" valueType="num">
                                      <p:cBhvr>
                                        <p:cTn id="250" dur="1000" fill="hold"/>
                                        <p:tgtEl>
                                          <p:spTgt spid="27"/>
                                        </p:tgtEl>
                                        <p:attrNameLst>
                                          <p:attrName>style.rotation</p:attrName>
                                        </p:attrNameLst>
                                      </p:cBhvr>
                                      <p:tavLst>
                                        <p:tav tm="0">
                                          <p:val>
                                            <p:fltVal val="90"/>
                                          </p:val>
                                        </p:tav>
                                        <p:tav tm="100000">
                                          <p:val>
                                            <p:fltVal val="0"/>
                                          </p:val>
                                        </p:tav>
                                      </p:tavLst>
                                    </p:anim>
                                    <p:animEffect transition="in" filter="fade">
                                      <p:cBhvr>
                                        <p:cTn id="251" dur="1000"/>
                                        <p:tgtEl>
                                          <p:spTgt spid="27"/>
                                        </p:tgtEl>
                                      </p:cBhvr>
                                    </p:animEffect>
                                  </p:childTnLst>
                                </p:cTn>
                              </p:par>
                              <p:par>
                                <p:cTn id="252" presetID="31" presetClass="entr" presetSubtype="0" fill="hold" grpId="0" nodeType="withEffect">
                                  <p:stCondLst>
                                    <p:cond delay="0"/>
                                  </p:stCondLst>
                                  <p:childTnLst>
                                    <p:set>
                                      <p:cBhvr>
                                        <p:cTn id="253" dur="1" fill="hold">
                                          <p:stCondLst>
                                            <p:cond delay="0"/>
                                          </p:stCondLst>
                                        </p:cTn>
                                        <p:tgtEl>
                                          <p:spTgt spid="28"/>
                                        </p:tgtEl>
                                        <p:attrNameLst>
                                          <p:attrName>style.visibility</p:attrName>
                                        </p:attrNameLst>
                                      </p:cBhvr>
                                      <p:to>
                                        <p:strVal val="visible"/>
                                      </p:to>
                                    </p:set>
                                    <p:anim calcmode="lin" valueType="num">
                                      <p:cBhvr>
                                        <p:cTn id="254" dur="1000" fill="hold"/>
                                        <p:tgtEl>
                                          <p:spTgt spid="28"/>
                                        </p:tgtEl>
                                        <p:attrNameLst>
                                          <p:attrName>ppt_w</p:attrName>
                                        </p:attrNameLst>
                                      </p:cBhvr>
                                      <p:tavLst>
                                        <p:tav tm="0">
                                          <p:val>
                                            <p:fltVal val="0"/>
                                          </p:val>
                                        </p:tav>
                                        <p:tav tm="100000">
                                          <p:val>
                                            <p:strVal val="#ppt_w"/>
                                          </p:val>
                                        </p:tav>
                                      </p:tavLst>
                                    </p:anim>
                                    <p:anim calcmode="lin" valueType="num">
                                      <p:cBhvr>
                                        <p:cTn id="255" dur="1000" fill="hold"/>
                                        <p:tgtEl>
                                          <p:spTgt spid="28"/>
                                        </p:tgtEl>
                                        <p:attrNameLst>
                                          <p:attrName>ppt_h</p:attrName>
                                        </p:attrNameLst>
                                      </p:cBhvr>
                                      <p:tavLst>
                                        <p:tav tm="0">
                                          <p:val>
                                            <p:fltVal val="0"/>
                                          </p:val>
                                        </p:tav>
                                        <p:tav tm="100000">
                                          <p:val>
                                            <p:strVal val="#ppt_h"/>
                                          </p:val>
                                        </p:tav>
                                      </p:tavLst>
                                    </p:anim>
                                    <p:anim calcmode="lin" valueType="num">
                                      <p:cBhvr>
                                        <p:cTn id="256" dur="1000" fill="hold"/>
                                        <p:tgtEl>
                                          <p:spTgt spid="28"/>
                                        </p:tgtEl>
                                        <p:attrNameLst>
                                          <p:attrName>style.rotation</p:attrName>
                                        </p:attrNameLst>
                                      </p:cBhvr>
                                      <p:tavLst>
                                        <p:tav tm="0">
                                          <p:val>
                                            <p:fltVal val="90"/>
                                          </p:val>
                                        </p:tav>
                                        <p:tav tm="100000">
                                          <p:val>
                                            <p:fltVal val="0"/>
                                          </p:val>
                                        </p:tav>
                                      </p:tavLst>
                                    </p:anim>
                                    <p:animEffect transition="in" filter="fade">
                                      <p:cBhvr>
                                        <p:cTn id="257" dur="1000"/>
                                        <p:tgtEl>
                                          <p:spTgt spid="28"/>
                                        </p:tgtEl>
                                      </p:cBhvr>
                                    </p:animEffect>
                                  </p:childTnLst>
                                </p:cTn>
                              </p:par>
                              <p:par>
                                <p:cTn id="258" presetID="31" presetClass="entr" presetSubtype="0" fill="hold" grpId="0" nodeType="withEffect">
                                  <p:stCondLst>
                                    <p:cond delay="0"/>
                                  </p:stCondLst>
                                  <p:childTnLst>
                                    <p:set>
                                      <p:cBhvr>
                                        <p:cTn id="259" dur="1" fill="hold">
                                          <p:stCondLst>
                                            <p:cond delay="0"/>
                                          </p:stCondLst>
                                        </p:cTn>
                                        <p:tgtEl>
                                          <p:spTgt spid="29"/>
                                        </p:tgtEl>
                                        <p:attrNameLst>
                                          <p:attrName>style.visibility</p:attrName>
                                        </p:attrNameLst>
                                      </p:cBhvr>
                                      <p:to>
                                        <p:strVal val="visible"/>
                                      </p:to>
                                    </p:set>
                                    <p:anim calcmode="lin" valueType="num">
                                      <p:cBhvr>
                                        <p:cTn id="260" dur="1000" fill="hold"/>
                                        <p:tgtEl>
                                          <p:spTgt spid="29"/>
                                        </p:tgtEl>
                                        <p:attrNameLst>
                                          <p:attrName>ppt_w</p:attrName>
                                        </p:attrNameLst>
                                      </p:cBhvr>
                                      <p:tavLst>
                                        <p:tav tm="0">
                                          <p:val>
                                            <p:fltVal val="0"/>
                                          </p:val>
                                        </p:tav>
                                        <p:tav tm="100000">
                                          <p:val>
                                            <p:strVal val="#ppt_w"/>
                                          </p:val>
                                        </p:tav>
                                      </p:tavLst>
                                    </p:anim>
                                    <p:anim calcmode="lin" valueType="num">
                                      <p:cBhvr>
                                        <p:cTn id="261" dur="1000" fill="hold"/>
                                        <p:tgtEl>
                                          <p:spTgt spid="29"/>
                                        </p:tgtEl>
                                        <p:attrNameLst>
                                          <p:attrName>ppt_h</p:attrName>
                                        </p:attrNameLst>
                                      </p:cBhvr>
                                      <p:tavLst>
                                        <p:tav tm="0">
                                          <p:val>
                                            <p:fltVal val="0"/>
                                          </p:val>
                                        </p:tav>
                                        <p:tav tm="100000">
                                          <p:val>
                                            <p:strVal val="#ppt_h"/>
                                          </p:val>
                                        </p:tav>
                                      </p:tavLst>
                                    </p:anim>
                                    <p:anim calcmode="lin" valueType="num">
                                      <p:cBhvr>
                                        <p:cTn id="262" dur="1000" fill="hold"/>
                                        <p:tgtEl>
                                          <p:spTgt spid="29"/>
                                        </p:tgtEl>
                                        <p:attrNameLst>
                                          <p:attrName>style.rotation</p:attrName>
                                        </p:attrNameLst>
                                      </p:cBhvr>
                                      <p:tavLst>
                                        <p:tav tm="0">
                                          <p:val>
                                            <p:fltVal val="90"/>
                                          </p:val>
                                        </p:tav>
                                        <p:tav tm="100000">
                                          <p:val>
                                            <p:fltVal val="0"/>
                                          </p:val>
                                        </p:tav>
                                      </p:tavLst>
                                    </p:anim>
                                    <p:animEffect transition="in" filter="fade">
                                      <p:cBhvr>
                                        <p:cTn id="263" dur="1000"/>
                                        <p:tgtEl>
                                          <p:spTgt spid="29"/>
                                        </p:tgtEl>
                                      </p:cBhvr>
                                    </p:animEffect>
                                  </p:childTnLst>
                                </p:cTn>
                              </p:par>
                              <p:par>
                                <p:cTn id="264" presetID="31" presetClass="entr" presetSubtype="0" fill="hold" grpId="0" nodeType="withEffect">
                                  <p:stCondLst>
                                    <p:cond delay="0"/>
                                  </p:stCondLst>
                                  <p:childTnLst>
                                    <p:set>
                                      <p:cBhvr>
                                        <p:cTn id="265" dur="1" fill="hold">
                                          <p:stCondLst>
                                            <p:cond delay="0"/>
                                          </p:stCondLst>
                                        </p:cTn>
                                        <p:tgtEl>
                                          <p:spTgt spid="30"/>
                                        </p:tgtEl>
                                        <p:attrNameLst>
                                          <p:attrName>style.visibility</p:attrName>
                                        </p:attrNameLst>
                                      </p:cBhvr>
                                      <p:to>
                                        <p:strVal val="visible"/>
                                      </p:to>
                                    </p:set>
                                    <p:anim calcmode="lin" valueType="num">
                                      <p:cBhvr>
                                        <p:cTn id="266" dur="1000" fill="hold"/>
                                        <p:tgtEl>
                                          <p:spTgt spid="30"/>
                                        </p:tgtEl>
                                        <p:attrNameLst>
                                          <p:attrName>ppt_w</p:attrName>
                                        </p:attrNameLst>
                                      </p:cBhvr>
                                      <p:tavLst>
                                        <p:tav tm="0">
                                          <p:val>
                                            <p:fltVal val="0"/>
                                          </p:val>
                                        </p:tav>
                                        <p:tav tm="100000">
                                          <p:val>
                                            <p:strVal val="#ppt_w"/>
                                          </p:val>
                                        </p:tav>
                                      </p:tavLst>
                                    </p:anim>
                                    <p:anim calcmode="lin" valueType="num">
                                      <p:cBhvr>
                                        <p:cTn id="267" dur="1000" fill="hold"/>
                                        <p:tgtEl>
                                          <p:spTgt spid="30"/>
                                        </p:tgtEl>
                                        <p:attrNameLst>
                                          <p:attrName>ppt_h</p:attrName>
                                        </p:attrNameLst>
                                      </p:cBhvr>
                                      <p:tavLst>
                                        <p:tav tm="0">
                                          <p:val>
                                            <p:fltVal val="0"/>
                                          </p:val>
                                        </p:tav>
                                        <p:tav tm="100000">
                                          <p:val>
                                            <p:strVal val="#ppt_h"/>
                                          </p:val>
                                        </p:tav>
                                      </p:tavLst>
                                    </p:anim>
                                    <p:anim calcmode="lin" valueType="num">
                                      <p:cBhvr>
                                        <p:cTn id="268" dur="1000" fill="hold"/>
                                        <p:tgtEl>
                                          <p:spTgt spid="30"/>
                                        </p:tgtEl>
                                        <p:attrNameLst>
                                          <p:attrName>style.rotation</p:attrName>
                                        </p:attrNameLst>
                                      </p:cBhvr>
                                      <p:tavLst>
                                        <p:tav tm="0">
                                          <p:val>
                                            <p:fltVal val="90"/>
                                          </p:val>
                                        </p:tav>
                                        <p:tav tm="100000">
                                          <p:val>
                                            <p:fltVal val="0"/>
                                          </p:val>
                                        </p:tav>
                                      </p:tavLst>
                                    </p:anim>
                                    <p:animEffect transition="in" filter="fade">
                                      <p:cBhvr>
                                        <p:cTn id="26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2" grpId="0"/>
      <p:bldP spid="5" grpId="0" animBg="1"/>
      <p:bldP spid="6" grpId="0" animBg="1"/>
      <p:bldP spid="7" grpId="0" animBg="1"/>
      <p:bldP spid="8" grpId="0" animBg="1"/>
      <p:bldP spid="10" grpId="0" animBg="1"/>
      <p:bldP spid="12" grpId="0" animBg="1"/>
      <p:bldP spid="14" grpId="0"/>
      <p:bldP spid="15" grpId="0"/>
      <p:bldP spid="16" grpId="0"/>
      <p:bldP spid="17" grpId="0"/>
      <p:bldP spid="18" grpId="0"/>
      <p:bldP spid="22" grpId="0"/>
      <p:bldP spid="25" grpId="0"/>
      <p:bldP spid="26" grpId="0"/>
      <p:bldP spid="27" grpId="0"/>
      <p:bldP spid="28"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01"/>
          <p:cNvSpPr>
            <a:spLocks noChangeArrowheads="1"/>
          </p:cNvSpPr>
          <p:nvPr/>
        </p:nvSpPr>
        <p:spPr bwMode="auto">
          <a:xfrm>
            <a:off x="3589666" y="1898487"/>
            <a:ext cx="1571625" cy="15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数据库约束</a:t>
            </a:r>
          </a:p>
        </p:txBody>
      </p:sp>
      <p:sp>
        <p:nvSpPr>
          <p:cNvPr id="5" name="Shape 1302"/>
          <p:cNvSpPr>
            <a:spLocks/>
          </p:cNvSpPr>
          <p:nvPr/>
        </p:nvSpPr>
        <p:spPr bwMode="auto">
          <a:xfrm>
            <a:off x="4732667" y="1073748"/>
            <a:ext cx="714375" cy="714472"/>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p:spPr>
        <p:txBody>
          <a:bodyPr lIns="0" tIns="0" rIns="0" bIns="0" anchor="ctr"/>
          <a:lstStyle/>
          <a:p>
            <a:pPr algn="ctr" defTabSz="438150"/>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a:t>
            </a:r>
            <a:r>
              <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2</a:t>
            </a:r>
          </a:p>
        </p:txBody>
      </p:sp>
      <p:sp>
        <p:nvSpPr>
          <p:cNvPr id="6" name="Shape 1305"/>
          <p:cNvSpPr/>
          <p:nvPr/>
        </p:nvSpPr>
        <p:spPr bwMode="auto">
          <a:xfrm>
            <a:off x="4126639" y="1224978"/>
            <a:ext cx="503634" cy="2262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defRPr sz="2000">
                <a:solidFill>
                  <a:srgbClr val="4C4C4C"/>
                </a:solidFill>
                <a:latin typeface="Helvetica Neue Light"/>
                <a:ea typeface="Helvetica Neue Light"/>
                <a:cs typeface="Helvetica Neue Light"/>
                <a:sym typeface="Helvetica Neue Light"/>
              </a:defRPr>
            </a:pPr>
            <a:endParaRPr sz="2000" dirty="0">
              <a:solidFill>
                <a:schemeClr val="tx2"/>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7" name="Shape 1306"/>
          <p:cNvSpPr/>
          <p:nvPr/>
        </p:nvSpPr>
        <p:spPr bwMode="auto">
          <a:xfrm rot="7172730">
            <a:off x="5371999" y="3373157"/>
            <a:ext cx="503702" cy="2262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pPr>
            <a:endParaRPr dirty="0">
              <a:solidFill>
                <a:schemeClr val="tx2"/>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8" name="Shape 1307"/>
          <p:cNvSpPr/>
          <p:nvPr/>
        </p:nvSpPr>
        <p:spPr bwMode="auto">
          <a:xfrm rot="3600000">
            <a:off x="5369619" y="1946596"/>
            <a:ext cx="503702" cy="2262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pPr>
            <a:endParaRPr dirty="0">
              <a:solidFill>
                <a:schemeClr val="tx2"/>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9" name="Shape 1308"/>
          <p:cNvSpPr/>
          <p:nvPr/>
        </p:nvSpPr>
        <p:spPr bwMode="auto">
          <a:xfrm rot="10800000">
            <a:off x="4119496" y="4098345"/>
            <a:ext cx="504825" cy="2262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pPr>
            <a:endParaRPr dirty="0">
              <a:solidFill>
                <a:schemeClr val="tx2"/>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10" name="Shape 1309"/>
          <p:cNvSpPr/>
          <p:nvPr/>
        </p:nvSpPr>
        <p:spPr bwMode="auto">
          <a:xfrm rot="18000000">
            <a:off x="2880022" y="1940642"/>
            <a:ext cx="504893" cy="21431"/>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pPr>
            <a:endParaRPr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11" name="Shape 1310"/>
          <p:cNvSpPr/>
          <p:nvPr/>
        </p:nvSpPr>
        <p:spPr bwMode="auto">
          <a:xfrm rot="14400000">
            <a:off x="2877640" y="3376729"/>
            <a:ext cx="503703" cy="2262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solidFill>
            <a:srgbClr val="9C9088"/>
          </a:solidFill>
          <a:ln w="38100" cap="flat">
            <a:solidFill>
              <a:srgbClr val="9C9088"/>
            </a:solidFill>
            <a:prstDash val="solid"/>
            <a:miter lim="400000"/>
            <a:tailEnd type="triangle" w="med" len="med"/>
          </a:ln>
          <a:effectLst/>
        </p:spPr>
        <p:txBody>
          <a:bodyPr lIns="0" tIns="0" rIns="0" bIns="0" anchor="ctr"/>
          <a:lstStyle/>
          <a:p>
            <a:pPr algn="ctr" defTabSz="219075">
              <a:lnSpc>
                <a:spcPct val="110000"/>
              </a:lnSpc>
              <a:spcBef>
                <a:spcPts val="1125"/>
              </a:spcBef>
            </a:pPr>
            <a:endParaRPr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12" name="Shape 1312"/>
          <p:cNvSpPr>
            <a:spLocks/>
          </p:cNvSpPr>
          <p:nvPr/>
        </p:nvSpPr>
        <p:spPr bwMode="auto">
          <a:xfrm>
            <a:off x="5449423" y="2307404"/>
            <a:ext cx="714375" cy="713281"/>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p:spPr>
        <p:txBody>
          <a:bodyPr lIns="0" tIns="0" rIns="0" bIns="0" anchor="ctr"/>
          <a:lstStyle/>
          <a:p>
            <a:pPr algn="ctr" defTabSz="438150"/>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a:t>
            </a:r>
            <a:r>
              <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3</a:t>
            </a:r>
          </a:p>
        </p:txBody>
      </p:sp>
      <p:sp>
        <p:nvSpPr>
          <p:cNvPr id="13" name="Shape 1315"/>
          <p:cNvSpPr>
            <a:spLocks/>
          </p:cNvSpPr>
          <p:nvPr/>
        </p:nvSpPr>
        <p:spPr bwMode="auto">
          <a:xfrm>
            <a:off x="2588351" y="2307404"/>
            <a:ext cx="713184" cy="713281"/>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a:noFill/>
          </a:ln>
        </p:spPr>
        <p:txBody>
          <a:bodyPr lIns="0" tIns="0" rIns="0" bIns="0" anchor="ctr"/>
          <a:lstStyle/>
          <a:p>
            <a:pPr algn="ctr" defTabSz="438150"/>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a:t>
            </a:r>
            <a:r>
              <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6</a:t>
            </a:r>
          </a:p>
        </p:txBody>
      </p:sp>
      <p:sp>
        <p:nvSpPr>
          <p:cNvPr id="14" name="Shape 1318"/>
          <p:cNvSpPr>
            <a:spLocks/>
          </p:cNvSpPr>
          <p:nvPr/>
        </p:nvSpPr>
        <p:spPr bwMode="auto">
          <a:xfrm>
            <a:off x="3361067" y="1057458"/>
            <a:ext cx="714375" cy="714472"/>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p:spPr>
        <p:txBody>
          <a:bodyPr lIns="0" tIns="0" rIns="0" bIns="0" anchor="ct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4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6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88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013" indent="-912813"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1" hangingPunct="1"/>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01</a:t>
            </a:r>
            <a:endPar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endParaRPr>
          </a:p>
        </p:txBody>
      </p:sp>
      <p:sp>
        <p:nvSpPr>
          <p:cNvPr id="15" name="Shape 1321"/>
          <p:cNvSpPr>
            <a:spLocks/>
          </p:cNvSpPr>
          <p:nvPr/>
        </p:nvSpPr>
        <p:spPr bwMode="auto">
          <a:xfrm>
            <a:off x="3302727" y="3547010"/>
            <a:ext cx="714375" cy="714472"/>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a:noFill/>
          </a:ln>
        </p:spPr>
        <p:txBody>
          <a:bodyPr lIns="0" tIns="0" rIns="0" bIns="0" anchor="ctr"/>
          <a:lstStyle/>
          <a:p>
            <a:pPr algn="ctr" defTabSz="438150"/>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a:t>
            </a:r>
            <a:r>
              <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5</a:t>
            </a:r>
          </a:p>
        </p:txBody>
      </p:sp>
      <p:sp>
        <p:nvSpPr>
          <p:cNvPr id="16" name="Shape 1324"/>
          <p:cNvSpPr>
            <a:spLocks/>
          </p:cNvSpPr>
          <p:nvPr/>
        </p:nvSpPr>
        <p:spPr bwMode="auto">
          <a:xfrm>
            <a:off x="4733858" y="3547010"/>
            <a:ext cx="714375" cy="714472"/>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solidFill>
          <a:ln>
            <a:noFill/>
          </a:ln>
        </p:spPr>
        <p:txBody>
          <a:bodyPr lIns="0" tIns="0" rIns="0" bIns="0" anchor="ctr"/>
          <a:lstStyle/>
          <a:p>
            <a:pPr algn="ctr" defTabSz="438150"/>
            <a:r>
              <a:rPr lang="en-US"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0</a:t>
            </a:r>
            <a:r>
              <a:rPr lang="zh-CN" altLang="zh-CN" b="1" dirty="0">
                <a:solidFill>
                  <a:schemeClr val="bg1"/>
                </a:solidFill>
                <a:latin typeface="微软雅黑" panose="020B0503020204020204" pitchFamily="34" charset="-122"/>
                <a:ea typeface="微软雅黑" panose="020B0503020204020204" pitchFamily="34" charset="-122"/>
                <a:cs typeface="Lato Light"/>
                <a:sym typeface="Century Gothic" panose="020B0502020202020204" pitchFamily="34" charset="0"/>
              </a:rPr>
              <a:t>4</a:t>
            </a:r>
          </a:p>
        </p:txBody>
      </p:sp>
      <p:sp>
        <p:nvSpPr>
          <p:cNvPr id="17" name="Subtitle 2"/>
          <p:cNvSpPr txBox="1">
            <a:spLocks/>
          </p:cNvSpPr>
          <p:nvPr/>
        </p:nvSpPr>
        <p:spPr bwMode="auto">
          <a:xfrm>
            <a:off x="5892921" y="1447937"/>
            <a:ext cx="2345531" cy="74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34284" rIns="68569" bIns="34284">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lvl="0"/>
            <a:r>
              <a:rPr lang="en-US" altLang="zh-CN" sz="1100" dirty="0" err="1">
                <a:latin typeface="+mn-ea"/>
                <a:ea typeface="+mn-ea"/>
              </a:rPr>
              <a:t>user_id</a:t>
            </a:r>
            <a:r>
              <a:rPr lang="en-US" altLang="zh-CN" sz="1100" dirty="0">
                <a:latin typeface="+mn-ea"/>
                <a:ea typeface="+mn-ea"/>
              </a:rPr>
              <a:t> </a:t>
            </a:r>
            <a:r>
              <a:rPr lang="zh-CN" altLang="zh-CN" sz="1100" dirty="0">
                <a:latin typeface="+mn-ea"/>
                <a:ea typeface="+mn-ea"/>
              </a:rPr>
              <a:t>和</a:t>
            </a:r>
            <a:r>
              <a:rPr lang="en-US" altLang="zh-CN" sz="1100" dirty="0">
                <a:latin typeface="+mn-ea"/>
                <a:ea typeface="+mn-ea"/>
              </a:rPr>
              <a:t> </a:t>
            </a:r>
            <a:r>
              <a:rPr lang="en-US" altLang="zh-CN" sz="1100" dirty="0" err="1">
                <a:latin typeface="+mn-ea"/>
                <a:ea typeface="+mn-ea"/>
              </a:rPr>
              <a:t>cooking_technique_id</a:t>
            </a:r>
            <a:r>
              <a:rPr lang="en-US" altLang="zh-CN" sz="1100" dirty="0">
                <a:latin typeface="+mn-ea"/>
                <a:ea typeface="+mn-ea"/>
              </a:rPr>
              <a:t> </a:t>
            </a:r>
            <a:r>
              <a:rPr lang="zh-CN" altLang="zh-CN" sz="1100" dirty="0">
                <a:latin typeface="+mn-ea"/>
                <a:ea typeface="+mn-ea"/>
              </a:rPr>
              <a:t>字段组合应具有唯一性约束，确保每个用户对每个烹饪技巧的关联记录唯一。</a:t>
            </a:r>
          </a:p>
        </p:txBody>
      </p:sp>
      <p:sp>
        <p:nvSpPr>
          <p:cNvPr id="18" name="TextBox 46"/>
          <p:cNvSpPr txBox="1">
            <a:spLocks noChangeArrowheads="1"/>
          </p:cNvSpPr>
          <p:nvPr/>
        </p:nvSpPr>
        <p:spPr bwMode="auto">
          <a:xfrm>
            <a:off x="5582771" y="977371"/>
            <a:ext cx="2962880"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2" tIns="45721" rIns="91442" bIns="4572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en-US" altLang="zh-CN" sz="1050" b="1" dirty="0"/>
              <a:t>                  </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用户与烹饪技巧关联表（</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UserCookingTechniqueSelections</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9" name="Subtitle 2"/>
          <p:cNvSpPr txBox="1">
            <a:spLocks/>
          </p:cNvSpPr>
          <p:nvPr/>
        </p:nvSpPr>
        <p:spPr bwMode="auto">
          <a:xfrm>
            <a:off x="6461830" y="2787167"/>
            <a:ext cx="2345531" cy="57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34284" rIns="68569" bIns="34284">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lvl="0"/>
            <a:r>
              <a:rPr lang="en-US" altLang="zh-CN" sz="1100" dirty="0" err="1">
                <a:latin typeface="+mn-ea"/>
                <a:ea typeface="+mn-ea"/>
              </a:rPr>
              <a:t>user_id</a:t>
            </a:r>
            <a:r>
              <a:rPr lang="en-US" altLang="zh-CN" sz="1100" dirty="0">
                <a:latin typeface="+mn-ea"/>
                <a:ea typeface="+mn-ea"/>
              </a:rPr>
              <a:t> </a:t>
            </a:r>
            <a:r>
              <a:rPr lang="zh-CN" altLang="zh-CN" sz="1100" dirty="0">
                <a:latin typeface="+mn-ea"/>
                <a:ea typeface="+mn-ea"/>
              </a:rPr>
              <a:t>和</a:t>
            </a:r>
            <a:r>
              <a:rPr lang="en-US" altLang="zh-CN" sz="1100" dirty="0">
                <a:latin typeface="+mn-ea"/>
                <a:ea typeface="+mn-ea"/>
              </a:rPr>
              <a:t> </a:t>
            </a:r>
            <a:r>
              <a:rPr lang="en-US" altLang="zh-CN" sz="1100" dirty="0" err="1">
                <a:latin typeface="+mn-ea"/>
                <a:ea typeface="+mn-ea"/>
              </a:rPr>
              <a:t>recipe_id</a:t>
            </a:r>
            <a:r>
              <a:rPr lang="en-US" altLang="zh-CN" sz="1100" dirty="0">
                <a:latin typeface="+mn-ea"/>
                <a:ea typeface="+mn-ea"/>
              </a:rPr>
              <a:t> </a:t>
            </a:r>
            <a:r>
              <a:rPr lang="zh-CN" altLang="zh-CN" sz="1100" dirty="0">
                <a:latin typeface="+mn-ea"/>
                <a:ea typeface="+mn-ea"/>
              </a:rPr>
              <a:t>字段组合应具有唯一性约束，确保每个用户对每个菜谱的收藏记录唯一。</a:t>
            </a:r>
          </a:p>
        </p:txBody>
      </p:sp>
      <p:sp>
        <p:nvSpPr>
          <p:cNvPr id="20" name="TextBox 46"/>
          <p:cNvSpPr txBox="1">
            <a:spLocks noChangeArrowheads="1"/>
          </p:cNvSpPr>
          <p:nvPr/>
        </p:nvSpPr>
        <p:spPr bwMode="auto">
          <a:xfrm>
            <a:off x="6451930" y="2358749"/>
            <a:ext cx="2067299"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2" tIns="45721" rIns="91442" bIns="45721">
            <a:spAutoFit/>
          </a:bodyPr>
          <a:lstStyle>
            <a:defPPr>
              <a:defRPr lang="en-US"/>
            </a:defPPr>
            <a:lvl1pPr>
              <a:defRPr sz="900" b="1">
                <a:latin typeface="Lato Light"/>
                <a:ea typeface="MS PGothic" panose="020B0600070205080204" pitchFamily="34" charset="-128"/>
              </a:defRPr>
            </a:lvl1pPr>
            <a:lvl2pPr marL="742950" indent="-285750">
              <a:defRPr>
                <a:latin typeface="Lato Light"/>
                <a:ea typeface="MS PGothic" panose="020B0600070205080204" pitchFamily="34" charset="-128"/>
              </a:defRPr>
            </a:lvl2pPr>
            <a:lvl3pPr marL="1143000" indent="-228600">
              <a:defRPr>
                <a:latin typeface="Lato Light"/>
                <a:ea typeface="MS PGothic" panose="020B0600070205080204" pitchFamily="34" charset="-128"/>
              </a:defRPr>
            </a:lvl3pPr>
            <a:lvl4pPr marL="1600200" indent="-228600">
              <a:defRPr>
                <a:latin typeface="Lato Light"/>
                <a:ea typeface="MS PGothic" panose="020B0600070205080204" pitchFamily="34" charset="-128"/>
              </a:defRPr>
            </a:lvl4pPr>
            <a:lvl5pPr marL="2057400" indent="-228600">
              <a:defRPr>
                <a:latin typeface="Lato Light"/>
                <a:ea typeface="MS PGothic" panose="020B0600070205080204" pitchFamily="34" charset="-128"/>
              </a:defRPr>
            </a:lvl5pPr>
            <a:lvl6pPr marL="2514600" indent="-228600" defTabSz="912813" eaLnBrk="0" fontAlgn="base" hangingPunct="0">
              <a:spcBef>
                <a:spcPct val="0"/>
              </a:spcBef>
              <a:spcAft>
                <a:spcPct val="0"/>
              </a:spcAft>
              <a:defRPr>
                <a:latin typeface="Lato Light"/>
                <a:ea typeface="MS PGothic" panose="020B0600070205080204" pitchFamily="34" charset="-128"/>
              </a:defRPr>
            </a:lvl6pPr>
            <a:lvl7pPr marL="2971800" indent="-228600" defTabSz="912813" eaLnBrk="0" fontAlgn="base" hangingPunct="0">
              <a:spcBef>
                <a:spcPct val="0"/>
              </a:spcBef>
              <a:spcAft>
                <a:spcPct val="0"/>
              </a:spcAft>
              <a:defRPr>
                <a:latin typeface="Lato Light"/>
                <a:ea typeface="MS PGothic" panose="020B0600070205080204" pitchFamily="34" charset="-128"/>
              </a:defRPr>
            </a:lvl7pPr>
            <a:lvl8pPr marL="3429000" indent="-228600" defTabSz="912813" eaLnBrk="0" fontAlgn="base" hangingPunct="0">
              <a:spcBef>
                <a:spcPct val="0"/>
              </a:spcBef>
              <a:spcAft>
                <a:spcPct val="0"/>
              </a:spcAft>
              <a:defRPr>
                <a:latin typeface="Lato Light"/>
                <a:ea typeface="MS PGothic" panose="020B0600070205080204" pitchFamily="34" charset="-128"/>
              </a:defRPr>
            </a:lvl8pPr>
            <a:lvl9pPr marL="3886200" indent="-228600" defTabSz="912813" eaLnBrk="0" fontAlgn="base" hangingPunct="0">
              <a:spcBef>
                <a:spcPct val="0"/>
              </a:spcBef>
              <a:spcAft>
                <a:spcPct val="0"/>
              </a:spcAft>
              <a:defRPr>
                <a:latin typeface="Lato Light"/>
                <a:ea typeface="MS PGothic" panose="020B0600070205080204" pitchFamily="34" charset="-128"/>
              </a:defRPr>
            </a:lvl9pPr>
          </a:lstStyle>
          <a:p>
            <a:r>
              <a:rPr lang="en-US" altLang="zh-CN" dirty="0"/>
              <a:t>                </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用户收藏菜谱表（</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UserRecipeCollections</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Subtitle 2"/>
          <p:cNvSpPr txBox="1">
            <a:spLocks/>
          </p:cNvSpPr>
          <p:nvPr/>
        </p:nvSpPr>
        <p:spPr bwMode="auto">
          <a:xfrm>
            <a:off x="5727471" y="3972947"/>
            <a:ext cx="2345531" cy="57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34284" rIns="68569" bIns="34284">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lvl="0"/>
            <a:r>
              <a:rPr lang="en-US" altLang="zh-CN" sz="1100" dirty="0" err="1">
                <a:latin typeface="+mn-ea"/>
                <a:ea typeface="+mn-ea"/>
              </a:rPr>
              <a:t>user_id</a:t>
            </a:r>
            <a:r>
              <a:rPr lang="en-US" altLang="zh-CN" sz="1100" dirty="0">
                <a:latin typeface="+mn-ea"/>
                <a:ea typeface="+mn-ea"/>
              </a:rPr>
              <a:t> </a:t>
            </a:r>
            <a:r>
              <a:rPr lang="zh-CN" altLang="zh-CN" sz="1100" dirty="0">
                <a:latin typeface="+mn-ea"/>
                <a:ea typeface="+mn-ea"/>
              </a:rPr>
              <a:t>和</a:t>
            </a:r>
            <a:r>
              <a:rPr lang="en-US" altLang="zh-CN" sz="1100" dirty="0">
                <a:latin typeface="+mn-ea"/>
                <a:ea typeface="+mn-ea"/>
              </a:rPr>
              <a:t> </a:t>
            </a:r>
            <a:r>
              <a:rPr lang="en-US" altLang="zh-CN" sz="1100" dirty="0" err="1">
                <a:latin typeface="+mn-ea"/>
                <a:ea typeface="+mn-ea"/>
              </a:rPr>
              <a:t>recipe_id</a:t>
            </a:r>
            <a:r>
              <a:rPr lang="en-US" altLang="zh-CN" sz="1100" dirty="0">
                <a:latin typeface="+mn-ea"/>
                <a:ea typeface="+mn-ea"/>
              </a:rPr>
              <a:t> </a:t>
            </a:r>
            <a:r>
              <a:rPr lang="zh-CN" altLang="zh-CN" sz="1100" dirty="0">
                <a:latin typeface="+mn-ea"/>
                <a:ea typeface="+mn-ea"/>
              </a:rPr>
              <a:t>字段组合应具有唯一性约束，确保每个用户对每个菜谱的评价记录唯一。</a:t>
            </a:r>
          </a:p>
        </p:txBody>
      </p:sp>
      <p:sp>
        <p:nvSpPr>
          <p:cNvPr id="22" name="TextBox 46"/>
          <p:cNvSpPr txBox="1">
            <a:spLocks noChangeArrowheads="1"/>
          </p:cNvSpPr>
          <p:nvPr/>
        </p:nvSpPr>
        <p:spPr bwMode="auto">
          <a:xfrm>
            <a:off x="5806610" y="3509293"/>
            <a:ext cx="2187254"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2" tIns="45721" rIns="91442" bIns="45721">
            <a:spAutoFit/>
          </a:bodyPr>
          <a:lstStyle>
            <a:defPPr>
              <a:defRPr lang="en-US"/>
            </a:defPPr>
            <a:lvl1pPr>
              <a:defRPr sz="900" b="1">
                <a:latin typeface="Lato Light"/>
                <a:ea typeface="MS PGothic" panose="020B0600070205080204" pitchFamily="34" charset="-128"/>
              </a:defRPr>
            </a:lvl1pPr>
            <a:lvl2pPr marL="742950" indent="-285750">
              <a:defRPr>
                <a:latin typeface="Lato Light"/>
                <a:ea typeface="MS PGothic" panose="020B0600070205080204" pitchFamily="34" charset="-128"/>
              </a:defRPr>
            </a:lvl2pPr>
            <a:lvl3pPr marL="1143000" indent="-228600">
              <a:defRPr>
                <a:latin typeface="Lato Light"/>
                <a:ea typeface="MS PGothic" panose="020B0600070205080204" pitchFamily="34" charset="-128"/>
              </a:defRPr>
            </a:lvl3pPr>
            <a:lvl4pPr marL="1600200" indent="-228600">
              <a:defRPr>
                <a:latin typeface="Lato Light"/>
                <a:ea typeface="MS PGothic" panose="020B0600070205080204" pitchFamily="34" charset="-128"/>
              </a:defRPr>
            </a:lvl4pPr>
            <a:lvl5pPr marL="2057400" indent="-228600">
              <a:defRPr>
                <a:latin typeface="Lato Light"/>
                <a:ea typeface="MS PGothic" panose="020B0600070205080204" pitchFamily="34" charset="-128"/>
              </a:defRPr>
            </a:lvl5pPr>
            <a:lvl6pPr marL="2514600" indent="-228600" defTabSz="912813" eaLnBrk="0" fontAlgn="base" hangingPunct="0">
              <a:spcBef>
                <a:spcPct val="0"/>
              </a:spcBef>
              <a:spcAft>
                <a:spcPct val="0"/>
              </a:spcAft>
              <a:defRPr>
                <a:latin typeface="Lato Light"/>
                <a:ea typeface="MS PGothic" panose="020B0600070205080204" pitchFamily="34" charset="-128"/>
              </a:defRPr>
            </a:lvl6pPr>
            <a:lvl7pPr marL="2971800" indent="-228600" defTabSz="912813" eaLnBrk="0" fontAlgn="base" hangingPunct="0">
              <a:spcBef>
                <a:spcPct val="0"/>
              </a:spcBef>
              <a:spcAft>
                <a:spcPct val="0"/>
              </a:spcAft>
              <a:defRPr>
                <a:latin typeface="Lato Light"/>
                <a:ea typeface="MS PGothic" panose="020B0600070205080204" pitchFamily="34" charset="-128"/>
              </a:defRPr>
            </a:lvl7pPr>
            <a:lvl8pPr marL="3429000" indent="-228600" defTabSz="912813" eaLnBrk="0" fontAlgn="base" hangingPunct="0">
              <a:spcBef>
                <a:spcPct val="0"/>
              </a:spcBef>
              <a:spcAft>
                <a:spcPct val="0"/>
              </a:spcAft>
              <a:defRPr>
                <a:latin typeface="Lato Light"/>
                <a:ea typeface="MS PGothic" panose="020B0600070205080204" pitchFamily="34" charset="-128"/>
              </a:defRPr>
            </a:lvl8pPr>
            <a:lvl9pPr marL="3886200" indent="-228600" defTabSz="912813" eaLnBrk="0" fontAlgn="base" hangingPunct="0">
              <a:spcBef>
                <a:spcPct val="0"/>
              </a:spcBef>
              <a:spcAft>
                <a:spcPct val="0"/>
              </a:spcAft>
              <a:defRPr>
                <a:latin typeface="Lato Light"/>
                <a:ea typeface="MS PGothic" panose="020B0600070205080204" pitchFamily="34" charset="-128"/>
              </a:defRPr>
            </a:lvl9p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用户评价菜谱表（</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UserRecipeRatings</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Subtitle 2"/>
          <p:cNvSpPr txBox="1">
            <a:spLocks/>
          </p:cNvSpPr>
          <p:nvPr/>
        </p:nvSpPr>
        <p:spPr bwMode="auto">
          <a:xfrm>
            <a:off x="1306285" y="1057458"/>
            <a:ext cx="1665005" cy="76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9" tIns="34284" rIns="68569" bIns="34284">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defTabSz="912613">
              <a:spcBef>
                <a:spcPct val="20000"/>
              </a:spcBef>
              <a:defRPr/>
            </a:pPr>
            <a:r>
              <a:rPr lang="en-US" altLang="zh-CN" sz="1100" dirty="0">
                <a:latin typeface="+mn-ea"/>
                <a:ea typeface="+mn-ea"/>
              </a:rPr>
              <a:t>username </a:t>
            </a:r>
            <a:r>
              <a:rPr lang="zh-CN" altLang="zh-CN" sz="1100" dirty="0">
                <a:latin typeface="+mn-ea"/>
                <a:ea typeface="+mn-ea"/>
              </a:rPr>
              <a:t>字段应具有唯一性约束，确保每个用户名在数据库中唯一。</a:t>
            </a:r>
          </a:p>
          <a:p>
            <a:pPr algn="r" defTabSz="912613">
              <a:spcBef>
                <a:spcPct val="20000"/>
              </a:spcBef>
              <a:defRPr/>
            </a:pP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TextBox 46"/>
          <p:cNvSpPr txBox="1">
            <a:spLocks noChangeArrowheads="1"/>
          </p:cNvSpPr>
          <p:nvPr/>
        </p:nvSpPr>
        <p:spPr bwMode="auto">
          <a:xfrm>
            <a:off x="1607256" y="837829"/>
            <a:ext cx="1276189" cy="27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2" tIns="45721" rIns="91442" bIns="4572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用户表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(Users)</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Subtitle 2"/>
          <p:cNvSpPr txBox="1">
            <a:spLocks/>
          </p:cNvSpPr>
          <p:nvPr/>
        </p:nvSpPr>
        <p:spPr bwMode="auto">
          <a:xfrm>
            <a:off x="103461" y="2498633"/>
            <a:ext cx="2484890" cy="57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9" tIns="34284" rIns="68569" bIns="34284">
            <a:spAutoFit/>
          </a:bodyPr>
          <a:lstStyle>
            <a:defPPr>
              <a:defRPr lang="en-US"/>
            </a:defPPr>
            <a:lvl1pPr lvl="0">
              <a:defRPr sz="1000">
                <a:latin typeface="Lato Light"/>
                <a:ea typeface="MS PGothic" panose="020B0600070205080204" pitchFamily="34" charset="-128"/>
              </a:defRPr>
            </a:lvl1pPr>
            <a:lvl2pPr marL="742950" indent="-285750">
              <a:defRPr>
                <a:latin typeface="Lato Light"/>
                <a:ea typeface="MS PGothic" panose="020B0600070205080204" pitchFamily="34" charset="-128"/>
              </a:defRPr>
            </a:lvl2pPr>
            <a:lvl3pPr marL="1143000" indent="-228600">
              <a:defRPr>
                <a:latin typeface="Lato Light"/>
                <a:ea typeface="MS PGothic" panose="020B0600070205080204" pitchFamily="34" charset="-128"/>
              </a:defRPr>
            </a:lvl3pPr>
            <a:lvl4pPr marL="1600200" indent="-228600">
              <a:defRPr>
                <a:latin typeface="Lato Light"/>
                <a:ea typeface="MS PGothic" panose="020B0600070205080204" pitchFamily="34" charset="-128"/>
              </a:defRPr>
            </a:lvl4pPr>
            <a:lvl5pPr marL="2057400" indent="-228600">
              <a:defRPr>
                <a:latin typeface="Lato Light"/>
                <a:ea typeface="MS PGothic" panose="020B0600070205080204" pitchFamily="34" charset="-128"/>
              </a:defRPr>
            </a:lvl5pPr>
            <a:lvl6pPr marL="2514600" indent="-228600" defTabSz="912813" eaLnBrk="0" fontAlgn="base" hangingPunct="0">
              <a:spcBef>
                <a:spcPct val="0"/>
              </a:spcBef>
              <a:spcAft>
                <a:spcPct val="0"/>
              </a:spcAft>
              <a:defRPr>
                <a:latin typeface="Lato Light"/>
                <a:ea typeface="MS PGothic" panose="020B0600070205080204" pitchFamily="34" charset="-128"/>
              </a:defRPr>
            </a:lvl6pPr>
            <a:lvl7pPr marL="2971800" indent="-228600" defTabSz="912813" eaLnBrk="0" fontAlgn="base" hangingPunct="0">
              <a:spcBef>
                <a:spcPct val="0"/>
              </a:spcBef>
              <a:spcAft>
                <a:spcPct val="0"/>
              </a:spcAft>
              <a:defRPr>
                <a:latin typeface="Lato Light"/>
                <a:ea typeface="MS PGothic" panose="020B0600070205080204" pitchFamily="34" charset="-128"/>
              </a:defRPr>
            </a:lvl7pPr>
            <a:lvl8pPr marL="3429000" indent="-228600" defTabSz="912813" eaLnBrk="0" fontAlgn="base" hangingPunct="0">
              <a:spcBef>
                <a:spcPct val="0"/>
              </a:spcBef>
              <a:spcAft>
                <a:spcPct val="0"/>
              </a:spcAft>
              <a:defRPr>
                <a:latin typeface="Lato Light"/>
                <a:ea typeface="MS PGothic" panose="020B0600070205080204" pitchFamily="34" charset="-128"/>
              </a:defRPr>
            </a:lvl8pPr>
            <a:lvl9pPr marL="3886200" indent="-228600" defTabSz="912813" eaLnBrk="0" fontAlgn="base" hangingPunct="0">
              <a:spcBef>
                <a:spcPct val="0"/>
              </a:spcBef>
              <a:spcAft>
                <a:spcPct val="0"/>
              </a:spcAft>
              <a:defRPr>
                <a:latin typeface="Lato Light"/>
                <a:ea typeface="MS PGothic" panose="020B0600070205080204" pitchFamily="34" charset="-128"/>
              </a:defRPr>
            </a:lvl9pPr>
          </a:lstStyle>
          <a:p>
            <a:r>
              <a:rPr lang="en-US" altLang="zh-CN" sz="1100" dirty="0" err="1">
                <a:latin typeface="+mn-ea"/>
                <a:ea typeface="+mn-ea"/>
              </a:rPr>
              <a:t>user_id</a:t>
            </a:r>
            <a:r>
              <a:rPr lang="en-US" altLang="zh-CN" sz="1100" dirty="0">
                <a:latin typeface="+mn-ea"/>
                <a:ea typeface="+mn-ea"/>
              </a:rPr>
              <a:t> </a:t>
            </a:r>
            <a:r>
              <a:rPr lang="zh-CN" altLang="zh-CN" sz="1100" dirty="0">
                <a:latin typeface="+mn-ea"/>
                <a:ea typeface="+mn-ea"/>
              </a:rPr>
              <a:t>和</a:t>
            </a:r>
            <a:r>
              <a:rPr lang="en-US" altLang="zh-CN" sz="1100" dirty="0">
                <a:latin typeface="+mn-ea"/>
                <a:ea typeface="+mn-ea"/>
              </a:rPr>
              <a:t> </a:t>
            </a:r>
            <a:r>
              <a:rPr lang="en-US" altLang="zh-CN" sz="1100" dirty="0" err="1">
                <a:latin typeface="+mn-ea"/>
                <a:ea typeface="+mn-ea"/>
              </a:rPr>
              <a:t>taste_option_id</a:t>
            </a:r>
            <a:r>
              <a:rPr lang="en-US" altLang="zh-CN" sz="1100" dirty="0">
                <a:latin typeface="+mn-ea"/>
                <a:ea typeface="+mn-ea"/>
              </a:rPr>
              <a:t> </a:t>
            </a:r>
            <a:r>
              <a:rPr lang="zh-CN" altLang="zh-CN" sz="1100" dirty="0">
                <a:latin typeface="+mn-ea"/>
                <a:ea typeface="+mn-ea"/>
              </a:rPr>
              <a:t>字段组合应具有唯一性约束，确保每个用户对每个口味选项的关联记录唯一。</a:t>
            </a:r>
          </a:p>
        </p:txBody>
      </p:sp>
      <p:sp>
        <p:nvSpPr>
          <p:cNvPr id="26" name="TextBox 46"/>
          <p:cNvSpPr txBox="1">
            <a:spLocks noChangeArrowheads="1"/>
          </p:cNvSpPr>
          <p:nvPr/>
        </p:nvSpPr>
        <p:spPr bwMode="auto">
          <a:xfrm>
            <a:off x="266901" y="2095347"/>
            <a:ext cx="2045594" cy="469363"/>
          </a:xfrm>
          <a:prstGeom prst="rect">
            <a:avLst/>
          </a:prstGeom>
        </p:spPr>
        <p:txBody>
          <a:bodyPr wrap="square" lIns="91442" tIns="45721" rIns="91442" bIns="4572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用户与口味选项关联表（</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UserTastePreferences</a:t>
            </a:r>
            <a:r>
              <a:rPr lang="zh-CN" altLang="zh-CN" sz="1200" b="1" dirty="0">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Subtitle 2"/>
          <p:cNvSpPr txBox="1">
            <a:spLocks/>
          </p:cNvSpPr>
          <p:nvPr/>
        </p:nvSpPr>
        <p:spPr bwMode="auto">
          <a:xfrm>
            <a:off x="358341" y="4024132"/>
            <a:ext cx="2345531" cy="57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34284" rIns="68569" bIns="34284">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pPr lvl="0"/>
            <a:r>
              <a:rPr lang="en-US" altLang="zh-CN" sz="1100" dirty="0" err="1">
                <a:latin typeface="+mn-ea"/>
                <a:ea typeface="+mn-ea"/>
              </a:rPr>
              <a:t>user_id</a:t>
            </a:r>
            <a:r>
              <a:rPr lang="en-US" altLang="zh-CN" sz="1100" dirty="0">
                <a:latin typeface="+mn-ea"/>
                <a:ea typeface="+mn-ea"/>
              </a:rPr>
              <a:t> </a:t>
            </a:r>
            <a:r>
              <a:rPr lang="zh-CN" altLang="zh-CN" sz="1100" dirty="0">
                <a:latin typeface="+mn-ea"/>
                <a:ea typeface="+mn-ea"/>
              </a:rPr>
              <a:t>和</a:t>
            </a:r>
            <a:r>
              <a:rPr lang="en-US" altLang="zh-CN" sz="1100" dirty="0">
                <a:latin typeface="+mn-ea"/>
                <a:ea typeface="+mn-ea"/>
              </a:rPr>
              <a:t> </a:t>
            </a:r>
            <a:r>
              <a:rPr lang="en-US" altLang="zh-CN" sz="1100" dirty="0" err="1">
                <a:latin typeface="+mn-ea"/>
                <a:ea typeface="+mn-ea"/>
              </a:rPr>
              <a:t>ingredient_id</a:t>
            </a:r>
            <a:r>
              <a:rPr lang="en-US" altLang="zh-CN" sz="1100" dirty="0">
                <a:latin typeface="+mn-ea"/>
                <a:ea typeface="+mn-ea"/>
              </a:rPr>
              <a:t> </a:t>
            </a:r>
            <a:r>
              <a:rPr lang="zh-CN" altLang="zh-CN" sz="1100" dirty="0">
                <a:latin typeface="+mn-ea"/>
                <a:ea typeface="+mn-ea"/>
              </a:rPr>
              <a:t>字段组合应具有唯一性约束，确保每个用户对每个食材的关联记录唯一。</a:t>
            </a:r>
          </a:p>
        </p:txBody>
      </p:sp>
      <p:sp>
        <p:nvSpPr>
          <p:cNvPr id="28" name="TextBox 46"/>
          <p:cNvSpPr txBox="1">
            <a:spLocks noChangeArrowheads="1"/>
          </p:cNvSpPr>
          <p:nvPr/>
        </p:nvSpPr>
        <p:spPr bwMode="auto">
          <a:xfrm>
            <a:off x="266882" y="3555087"/>
            <a:ext cx="2345531" cy="4616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2" tIns="45721" rIns="91442" bIns="4572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Lato Light"/>
                <a:ea typeface="MS PGothic" panose="020B0600070205080204" pitchFamily="34" charset="-128"/>
              </a:defRPr>
            </a:lvl9p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用户与食材关联表（</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UserIngredientSelections</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9" name="文本框 28">
            <a:extLst>
              <a:ext uri="{FF2B5EF4-FFF2-40B4-BE49-F238E27FC236}">
                <a16:creationId xmlns:a16="http://schemas.microsoft.com/office/drawing/2014/main" id="{EDCBC4FD-EEA7-CAC1-634E-DF6924F6B1E4}"/>
              </a:ext>
            </a:extLst>
          </p:cNvPr>
          <p:cNvSpPr txBox="1"/>
          <p:nvPr/>
        </p:nvSpPr>
        <p:spPr>
          <a:xfrm>
            <a:off x="126748" y="70174"/>
            <a:ext cx="4275436" cy="369332"/>
          </a:xfrm>
          <a:prstGeom prst="rect">
            <a:avLst/>
          </a:prstGeom>
          <a:noFill/>
        </p:spPr>
        <p:txBody>
          <a:bodyPr wrap="square" rtlCol="0">
            <a:spAutoFit/>
          </a:bodyPr>
          <a:lstStyle/>
          <a:p>
            <a:r>
              <a:rPr lang="zh-CN" altLang="en-US" dirty="0"/>
              <a:t>数据库设计</a:t>
            </a:r>
            <a:r>
              <a:rPr lang="en-US" altLang="zh-CN" dirty="0"/>
              <a:t>—</a:t>
            </a:r>
            <a:r>
              <a:rPr lang="zh-CN" altLang="en-US" dirty="0"/>
              <a:t>关系数据模型</a:t>
            </a:r>
            <a:r>
              <a:rPr lang="en-US" altLang="zh-CN" dirty="0"/>
              <a:t>—</a:t>
            </a:r>
            <a:r>
              <a:rPr lang="zh-CN" altLang="en-US" dirty="0"/>
              <a:t>数据库约束</a:t>
            </a:r>
          </a:p>
        </p:txBody>
      </p:sp>
    </p:spTree>
    <p:extLst>
      <p:ext uri="{BB962C8B-B14F-4D97-AF65-F5344CB8AC3E}">
        <p14:creationId xmlns:p14="http://schemas.microsoft.com/office/powerpoint/2010/main" val="308974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Effect transition="in" filter="fade">
                                      <p:cBhvr>
                                        <p:cTn id="75" dur="500"/>
                                        <p:tgtEl>
                                          <p:spTgt spid="16"/>
                                        </p:tgtEl>
                                      </p:cBhvr>
                                    </p:animEffect>
                                  </p:childTnLst>
                                </p:cTn>
                              </p:par>
                            </p:childTnLst>
                          </p:cTn>
                        </p:par>
                        <p:par>
                          <p:cTn id="76" fill="hold">
                            <p:stCondLst>
                              <p:cond delay="1500"/>
                            </p:stCondLst>
                            <p:childTnLst>
                              <p:par>
                                <p:cTn id="77" presetID="42"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childTnLst>
                          </p:cTn>
                        </p:par>
                        <p:par>
                          <p:cTn id="87" fill="hold">
                            <p:stCondLst>
                              <p:cond delay="2500"/>
                            </p:stCondLst>
                            <p:childTnLst>
                              <p:par>
                                <p:cTn id="88" presetID="42"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1000"/>
                                        <p:tgtEl>
                                          <p:spTgt spid="26"/>
                                        </p:tgtEl>
                                      </p:cBhvr>
                                    </p:animEffect>
                                    <p:anim calcmode="lin" valueType="num">
                                      <p:cBhvr>
                                        <p:cTn id="91" dur="1000" fill="hold"/>
                                        <p:tgtEl>
                                          <p:spTgt spid="26"/>
                                        </p:tgtEl>
                                        <p:attrNameLst>
                                          <p:attrName>ppt_x</p:attrName>
                                        </p:attrNameLst>
                                      </p:cBhvr>
                                      <p:tavLst>
                                        <p:tav tm="0">
                                          <p:val>
                                            <p:strVal val="#ppt_x"/>
                                          </p:val>
                                        </p:tav>
                                        <p:tav tm="100000">
                                          <p:val>
                                            <p:strVal val="#ppt_x"/>
                                          </p:val>
                                        </p:tav>
                                      </p:tavLst>
                                    </p:anim>
                                    <p:anim calcmode="lin" valueType="num">
                                      <p:cBhvr>
                                        <p:cTn id="92" dur="1000" fill="hold"/>
                                        <p:tgtEl>
                                          <p:spTgt spid="2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1000"/>
                                        <p:tgtEl>
                                          <p:spTgt spid="25"/>
                                        </p:tgtEl>
                                      </p:cBhvr>
                                    </p:animEffect>
                                    <p:anim calcmode="lin" valueType="num">
                                      <p:cBhvr>
                                        <p:cTn id="96" dur="1000" fill="hold"/>
                                        <p:tgtEl>
                                          <p:spTgt spid="25"/>
                                        </p:tgtEl>
                                        <p:attrNameLst>
                                          <p:attrName>ppt_x</p:attrName>
                                        </p:attrNameLst>
                                      </p:cBhvr>
                                      <p:tavLst>
                                        <p:tav tm="0">
                                          <p:val>
                                            <p:strVal val="#ppt_x"/>
                                          </p:val>
                                        </p:tav>
                                        <p:tav tm="100000">
                                          <p:val>
                                            <p:strVal val="#ppt_x"/>
                                          </p:val>
                                        </p:tav>
                                      </p:tavLst>
                                    </p:anim>
                                    <p:anim calcmode="lin" valueType="num">
                                      <p:cBhvr>
                                        <p:cTn id="97" dur="1000" fill="hold"/>
                                        <p:tgtEl>
                                          <p:spTgt spid="25"/>
                                        </p:tgtEl>
                                        <p:attrNameLst>
                                          <p:attrName>ppt_y</p:attrName>
                                        </p:attrNameLst>
                                      </p:cBhvr>
                                      <p:tavLst>
                                        <p:tav tm="0">
                                          <p:val>
                                            <p:strVal val="#ppt_y+.1"/>
                                          </p:val>
                                        </p:tav>
                                        <p:tav tm="100000">
                                          <p:val>
                                            <p:strVal val="#ppt_y"/>
                                          </p:val>
                                        </p:tav>
                                      </p:tavLst>
                                    </p:anim>
                                  </p:childTnLst>
                                </p:cTn>
                              </p:par>
                            </p:childTnLst>
                          </p:cTn>
                        </p:par>
                        <p:par>
                          <p:cTn id="98" fill="hold">
                            <p:stCondLst>
                              <p:cond delay="3500"/>
                            </p:stCondLst>
                            <p:childTnLst>
                              <p:par>
                                <p:cTn id="99" presetID="42" presetClass="entr" presetSubtype="0"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1000"/>
                                        <p:tgtEl>
                                          <p:spTgt spid="28"/>
                                        </p:tgtEl>
                                      </p:cBhvr>
                                    </p:animEffect>
                                    <p:anim calcmode="lin" valueType="num">
                                      <p:cBhvr>
                                        <p:cTn id="102" dur="1000" fill="hold"/>
                                        <p:tgtEl>
                                          <p:spTgt spid="28"/>
                                        </p:tgtEl>
                                        <p:attrNameLst>
                                          <p:attrName>ppt_x</p:attrName>
                                        </p:attrNameLst>
                                      </p:cBhvr>
                                      <p:tavLst>
                                        <p:tav tm="0">
                                          <p:val>
                                            <p:strVal val="#ppt_x"/>
                                          </p:val>
                                        </p:tav>
                                        <p:tav tm="100000">
                                          <p:val>
                                            <p:strVal val="#ppt_x"/>
                                          </p:val>
                                        </p:tav>
                                      </p:tavLst>
                                    </p:anim>
                                    <p:anim calcmode="lin" valueType="num">
                                      <p:cBhvr>
                                        <p:cTn id="103" dur="1000" fill="hold"/>
                                        <p:tgtEl>
                                          <p:spTgt spid="2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1000"/>
                                        <p:tgtEl>
                                          <p:spTgt spid="27"/>
                                        </p:tgtEl>
                                      </p:cBhvr>
                                    </p:animEffect>
                                    <p:anim calcmode="lin" valueType="num">
                                      <p:cBhvr>
                                        <p:cTn id="107" dur="1000" fill="hold"/>
                                        <p:tgtEl>
                                          <p:spTgt spid="27"/>
                                        </p:tgtEl>
                                        <p:attrNameLst>
                                          <p:attrName>ppt_x</p:attrName>
                                        </p:attrNameLst>
                                      </p:cBhvr>
                                      <p:tavLst>
                                        <p:tav tm="0">
                                          <p:val>
                                            <p:strVal val="#ppt_x"/>
                                          </p:val>
                                        </p:tav>
                                        <p:tav tm="100000">
                                          <p:val>
                                            <p:strVal val="#ppt_x"/>
                                          </p:val>
                                        </p:tav>
                                      </p:tavLst>
                                    </p:anim>
                                    <p:anim calcmode="lin" valueType="num">
                                      <p:cBhvr>
                                        <p:cTn id="108" dur="1000" fill="hold"/>
                                        <p:tgtEl>
                                          <p:spTgt spid="27"/>
                                        </p:tgtEl>
                                        <p:attrNameLst>
                                          <p:attrName>ppt_y</p:attrName>
                                        </p:attrNameLst>
                                      </p:cBhvr>
                                      <p:tavLst>
                                        <p:tav tm="0">
                                          <p:val>
                                            <p:strVal val="#ppt_y+.1"/>
                                          </p:val>
                                        </p:tav>
                                        <p:tav tm="100000">
                                          <p:val>
                                            <p:strVal val="#ppt_y"/>
                                          </p:val>
                                        </p:tav>
                                      </p:tavLst>
                                    </p:anim>
                                  </p:childTnLst>
                                </p:cTn>
                              </p:par>
                            </p:childTnLst>
                          </p:cTn>
                        </p:par>
                        <p:par>
                          <p:cTn id="109" fill="hold">
                            <p:stCondLst>
                              <p:cond delay="4500"/>
                            </p:stCondLst>
                            <p:childTnLst>
                              <p:par>
                                <p:cTn id="110" presetID="42" presetClass="entr" presetSubtype="0" fill="hold" grpId="0" nodeType="after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1000"/>
                                        <p:tgtEl>
                                          <p:spTgt spid="18"/>
                                        </p:tgtEl>
                                      </p:cBhvr>
                                    </p:animEffect>
                                    <p:anim calcmode="lin" valueType="num">
                                      <p:cBhvr>
                                        <p:cTn id="113" dur="1000" fill="hold"/>
                                        <p:tgtEl>
                                          <p:spTgt spid="18"/>
                                        </p:tgtEl>
                                        <p:attrNameLst>
                                          <p:attrName>ppt_x</p:attrName>
                                        </p:attrNameLst>
                                      </p:cBhvr>
                                      <p:tavLst>
                                        <p:tav tm="0">
                                          <p:val>
                                            <p:strVal val="#ppt_x"/>
                                          </p:val>
                                        </p:tav>
                                        <p:tav tm="100000">
                                          <p:val>
                                            <p:strVal val="#ppt_x"/>
                                          </p:val>
                                        </p:tav>
                                      </p:tavLst>
                                    </p:anim>
                                    <p:anim calcmode="lin" valueType="num">
                                      <p:cBhvr>
                                        <p:cTn id="114" dur="1000" fill="hold"/>
                                        <p:tgtEl>
                                          <p:spTgt spid="1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1000"/>
                                        <p:tgtEl>
                                          <p:spTgt spid="17"/>
                                        </p:tgtEl>
                                      </p:cBhvr>
                                    </p:animEffect>
                                    <p:anim calcmode="lin" valueType="num">
                                      <p:cBhvr>
                                        <p:cTn id="118" dur="1000" fill="hold"/>
                                        <p:tgtEl>
                                          <p:spTgt spid="17"/>
                                        </p:tgtEl>
                                        <p:attrNameLst>
                                          <p:attrName>ppt_x</p:attrName>
                                        </p:attrNameLst>
                                      </p:cBhvr>
                                      <p:tavLst>
                                        <p:tav tm="0">
                                          <p:val>
                                            <p:strVal val="#ppt_x"/>
                                          </p:val>
                                        </p:tav>
                                        <p:tav tm="100000">
                                          <p:val>
                                            <p:strVal val="#ppt_x"/>
                                          </p:val>
                                        </p:tav>
                                      </p:tavLst>
                                    </p:anim>
                                    <p:anim calcmode="lin" valueType="num">
                                      <p:cBhvr>
                                        <p:cTn id="119" dur="1000" fill="hold"/>
                                        <p:tgtEl>
                                          <p:spTgt spid="17"/>
                                        </p:tgtEl>
                                        <p:attrNameLst>
                                          <p:attrName>ppt_y</p:attrName>
                                        </p:attrNameLst>
                                      </p:cBhvr>
                                      <p:tavLst>
                                        <p:tav tm="0">
                                          <p:val>
                                            <p:strVal val="#ppt_y+.1"/>
                                          </p:val>
                                        </p:tav>
                                        <p:tav tm="100000">
                                          <p:val>
                                            <p:strVal val="#ppt_y"/>
                                          </p:val>
                                        </p:tav>
                                      </p:tavLst>
                                    </p:anim>
                                  </p:childTnLst>
                                </p:cTn>
                              </p:par>
                            </p:childTnLst>
                          </p:cTn>
                        </p:par>
                        <p:par>
                          <p:cTn id="120" fill="hold">
                            <p:stCondLst>
                              <p:cond delay="5500"/>
                            </p:stCondLst>
                            <p:childTnLst>
                              <p:par>
                                <p:cTn id="121" presetID="42" presetClass="entr" presetSubtype="0"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1000"/>
                                        <p:tgtEl>
                                          <p:spTgt spid="20"/>
                                        </p:tgtEl>
                                      </p:cBhvr>
                                    </p:animEffect>
                                    <p:anim calcmode="lin" valueType="num">
                                      <p:cBhvr>
                                        <p:cTn id="124" dur="1000" fill="hold"/>
                                        <p:tgtEl>
                                          <p:spTgt spid="20"/>
                                        </p:tgtEl>
                                        <p:attrNameLst>
                                          <p:attrName>ppt_x</p:attrName>
                                        </p:attrNameLst>
                                      </p:cBhvr>
                                      <p:tavLst>
                                        <p:tav tm="0">
                                          <p:val>
                                            <p:strVal val="#ppt_x"/>
                                          </p:val>
                                        </p:tav>
                                        <p:tav tm="100000">
                                          <p:val>
                                            <p:strVal val="#ppt_x"/>
                                          </p:val>
                                        </p:tav>
                                      </p:tavLst>
                                    </p:anim>
                                    <p:anim calcmode="lin" valueType="num">
                                      <p:cBhvr>
                                        <p:cTn id="125" dur="1000" fill="hold"/>
                                        <p:tgtEl>
                                          <p:spTgt spid="2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1000"/>
                                        <p:tgtEl>
                                          <p:spTgt spid="19"/>
                                        </p:tgtEl>
                                      </p:cBhvr>
                                    </p:animEffect>
                                    <p:anim calcmode="lin" valueType="num">
                                      <p:cBhvr>
                                        <p:cTn id="129" dur="1000" fill="hold"/>
                                        <p:tgtEl>
                                          <p:spTgt spid="19"/>
                                        </p:tgtEl>
                                        <p:attrNameLst>
                                          <p:attrName>ppt_x</p:attrName>
                                        </p:attrNameLst>
                                      </p:cBhvr>
                                      <p:tavLst>
                                        <p:tav tm="0">
                                          <p:val>
                                            <p:strVal val="#ppt_x"/>
                                          </p:val>
                                        </p:tav>
                                        <p:tav tm="100000">
                                          <p:val>
                                            <p:strVal val="#ppt_x"/>
                                          </p:val>
                                        </p:tav>
                                      </p:tavLst>
                                    </p:anim>
                                    <p:anim calcmode="lin" valueType="num">
                                      <p:cBhvr>
                                        <p:cTn id="130" dur="1000" fill="hold"/>
                                        <p:tgtEl>
                                          <p:spTgt spid="19"/>
                                        </p:tgtEl>
                                        <p:attrNameLst>
                                          <p:attrName>ppt_y</p:attrName>
                                        </p:attrNameLst>
                                      </p:cBhvr>
                                      <p:tavLst>
                                        <p:tav tm="0">
                                          <p:val>
                                            <p:strVal val="#ppt_y+.1"/>
                                          </p:val>
                                        </p:tav>
                                        <p:tav tm="100000">
                                          <p:val>
                                            <p:strVal val="#ppt_y"/>
                                          </p:val>
                                        </p:tav>
                                      </p:tavLst>
                                    </p:anim>
                                  </p:childTnLst>
                                </p:cTn>
                              </p:par>
                            </p:childTnLst>
                          </p:cTn>
                        </p:par>
                        <p:par>
                          <p:cTn id="131" fill="hold">
                            <p:stCondLst>
                              <p:cond delay="6500"/>
                            </p:stCondLst>
                            <p:childTnLst>
                              <p:par>
                                <p:cTn id="132" presetID="42" presetClass="entr" presetSubtype="0" fill="hold" grpId="0" nodeType="after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fade">
                                      <p:cBhvr>
                                        <p:cTn id="134" dur="1000"/>
                                        <p:tgtEl>
                                          <p:spTgt spid="22"/>
                                        </p:tgtEl>
                                      </p:cBhvr>
                                    </p:animEffect>
                                    <p:anim calcmode="lin" valueType="num">
                                      <p:cBhvr>
                                        <p:cTn id="135" dur="1000" fill="hold"/>
                                        <p:tgtEl>
                                          <p:spTgt spid="22"/>
                                        </p:tgtEl>
                                        <p:attrNameLst>
                                          <p:attrName>ppt_x</p:attrName>
                                        </p:attrNameLst>
                                      </p:cBhvr>
                                      <p:tavLst>
                                        <p:tav tm="0">
                                          <p:val>
                                            <p:strVal val="#ppt_x"/>
                                          </p:val>
                                        </p:tav>
                                        <p:tav tm="100000">
                                          <p:val>
                                            <p:strVal val="#ppt_x"/>
                                          </p:val>
                                        </p:tav>
                                      </p:tavLst>
                                    </p:anim>
                                    <p:anim calcmode="lin" valueType="num">
                                      <p:cBhvr>
                                        <p:cTn id="136" dur="1000" fill="hold"/>
                                        <p:tgtEl>
                                          <p:spTgt spid="22"/>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21"/>
                                        </p:tgtEl>
                                        <p:attrNameLst>
                                          <p:attrName>style.visibility</p:attrName>
                                        </p:attrNameLst>
                                      </p:cBhvr>
                                      <p:to>
                                        <p:strVal val="visible"/>
                                      </p:to>
                                    </p:set>
                                    <p:animEffect transition="in" filter="fade">
                                      <p:cBhvr>
                                        <p:cTn id="139" dur="1000"/>
                                        <p:tgtEl>
                                          <p:spTgt spid="21"/>
                                        </p:tgtEl>
                                      </p:cBhvr>
                                    </p:animEffect>
                                    <p:anim calcmode="lin" valueType="num">
                                      <p:cBhvr>
                                        <p:cTn id="140" dur="1000" fill="hold"/>
                                        <p:tgtEl>
                                          <p:spTgt spid="21"/>
                                        </p:tgtEl>
                                        <p:attrNameLst>
                                          <p:attrName>ppt_x</p:attrName>
                                        </p:attrNameLst>
                                      </p:cBhvr>
                                      <p:tavLst>
                                        <p:tav tm="0">
                                          <p:val>
                                            <p:strVal val="#ppt_x"/>
                                          </p:val>
                                        </p:tav>
                                        <p:tav tm="100000">
                                          <p:val>
                                            <p:strVal val="#ppt_x"/>
                                          </p:val>
                                        </p:tav>
                                      </p:tavLst>
                                    </p:anim>
                                    <p:anim calcmode="lin" valueType="num">
                                      <p:cBhvr>
                                        <p:cTn id="1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1\83d4f57063662d5418d99f54b2010dd1.png"/>
          <p:cNvPicPr>
            <a:picLocks noChangeAspect="1" noChangeArrowheads="1"/>
          </p:cNvPicPr>
          <p:nvPr/>
        </p:nvPicPr>
        <p:blipFill>
          <a:blip r:embed="rId2" cstate="print"/>
          <a:srcRect/>
          <a:stretch>
            <a:fillRect/>
          </a:stretch>
        </p:blipFill>
        <p:spPr bwMode="auto">
          <a:xfrm>
            <a:off x="1871700" y="160276"/>
            <a:ext cx="5622926" cy="3521075"/>
          </a:xfrm>
          <a:prstGeom prst="rect">
            <a:avLst/>
          </a:prstGeom>
          <a:noFill/>
        </p:spPr>
      </p:pic>
      <p:sp>
        <p:nvSpPr>
          <p:cNvPr id="3" name="矩形 2"/>
          <p:cNvSpPr/>
          <p:nvPr/>
        </p:nvSpPr>
        <p:spPr>
          <a:xfrm>
            <a:off x="0" y="2721847"/>
            <a:ext cx="9144000" cy="1479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sp>
        <p:nvSpPr>
          <p:cNvPr id="4" name="矩形 259"/>
          <p:cNvSpPr>
            <a:spLocks noChangeArrowheads="1"/>
          </p:cNvSpPr>
          <p:nvPr/>
        </p:nvSpPr>
        <p:spPr bwMode="auto">
          <a:xfrm>
            <a:off x="973422" y="3040596"/>
            <a:ext cx="71989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dirty="0">
                <a:solidFill>
                  <a:schemeClr val="bg1"/>
                </a:solidFill>
                <a:cs typeface="Arial" panose="020B0604020202020204" pitchFamily="34" charset="0"/>
              </a:rPr>
              <a:t>演讲完毕    谢谢您的观看</a:t>
            </a:r>
            <a:endParaRPr lang="zh-CN" altLang="en-US" sz="2000" dirty="0">
              <a:solidFill>
                <a:schemeClr val="bg1"/>
              </a:solidFill>
              <a:cs typeface="Arial" panose="020B0604020202020204" pitchFamily="34" charset="0"/>
            </a:endParaRPr>
          </a:p>
        </p:txBody>
      </p:sp>
      <p:sp>
        <p:nvSpPr>
          <p:cNvPr id="5" name="矩形 259"/>
          <p:cNvSpPr>
            <a:spLocks noChangeArrowheads="1"/>
          </p:cNvSpPr>
          <p:nvPr/>
        </p:nvSpPr>
        <p:spPr bwMode="auto">
          <a:xfrm>
            <a:off x="2123728" y="3688668"/>
            <a:ext cx="49987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500" b="1" dirty="0">
                <a:solidFill>
                  <a:schemeClr val="bg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500" b="1" dirty="0">
              <a:solidFill>
                <a:schemeClr val="bg1"/>
              </a:solidFill>
              <a:cs typeface="Arial" panose="020B0604020202020204" pitchFamily="34" charset="0"/>
            </a:endParaRPr>
          </a:p>
        </p:txBody>
      </p:sp>
      <p:sp>
        <p:nvSpPr>
          <p:cNvPr id="8" name="矩形 259"/>
          <p:cNvSpPr>
            <a:spLocks noChangeArrowheads="1"/>
          </p:cNvSpPr>
          <p:nvPr/>
        </p:nvSpPr>
        <p:spPr bwMode="auto">
          <a:xfrm>
            <a:off x="2262294" y="2828717"/>
            <a:ext cx="46194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0" dirty="0">
                <a:solidFill>
                  <a:schemeClr val="bg1"/>
                </a:solidFill>
                <a:cs typeface="Arial" panose="020B0604020202020204" pitchFamily="34" charset="0"/>
              </a:rPr>
              <a:t>THE TEACHER SPEAKING LESSON PUBLIC CLASS PPT</a:t>
            </a:r>
            <a:endParaRPr lang="zh-CN" altLang="en-US" sz="1300" dirty="0">
              <a:solidFill>
                <a:schemeClr val="bg1"/>
              </a:solidFill>
              <a:cs typeface="Arial" panose="020B0604020202020204" pitchFamily="34" charset="0"/>
            </a:endParaRPr>
          </a:p>
        </p:txBody>
      </p:sp>
      <p:pic>
        <p:nvPicPr>
          <p:cNvPr id="2" name="图片 1">
            <a:extLst>
              <a:ext uri="{FF2B5EF4-FFF2-40B4-BE49-F238E27FC236}">
                <a16:creationId xmlns:a16="http://schemas.microsoft.com/office/drawing/2014/main" id="{1BDAD3D0-49C8-5DFD-492F-0F176E50D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 y="770360"/>
            <a:ext cx="1943100" cy="1943100"/>
          </a:xfrm>
          <a:prstGeom prst="rect">
            <a:avLst/>
          </a:prstGeom>
        </p:spPr>
      </p:pic>
    </p:spTree>
    <p:extLst>
      <p:ext uri="{BB962C8B-B14F-4D97-AF65-F5344CB8AC3E}">
        <p14:creationId xmlns:p14="http://schemas.microsoft.com/office/powerpoint/2010/main" val="41382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par>
                          <p:cTn id="22" fill="hold">
                            <p:stCondLst>
                              <p:cond delay="38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par>
                          <p:cTn id="26" fill="hold">
                            <p:stCondLst>
                              <p:cond delay="43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childTnLst>
                          </p:cTn>
                        </p:par>
                        <p:par>
                          <p:cTn id="34" fill="hold">
                            <p:stCondLst>
                              <p:cond delay="530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par>
                          <p:cTn id="38" fill="hold">
                            <p:stCondLst>
                              <p:cond delay="58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childTnLst>
                                </p:cTn>
                              </p:par>
                              <p:par>
                                <p:cTn id="42" presetID="21" presetClass="entr" presetSubtype="1"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heel(1)">
                                      <p:cBhvr>
                                        <p:cTn id="4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5" grpId="0"/>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val 6"/>
          <p:cNvSpPr/>
          <p:nvPr/>
        </p:nvSpPr>
        <p:spPr>
          <a:xfrm>
            <a:off x="3599455" y="954846"/>
            <a:ext cx="398912" cy="3989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C</a:t>
            </a:r>
          </a:p>
        </p:txBody>
      </p:sp>
      <p:sp>
        <p:nvSpPr>
          <p:cNvPr id="254" name="Oval 4"/>
          <p:cNvSpPr/>
          <p:nvPr/>
        </p:nvSpPr>
        <p:spPr>
          <a:xfrm>
            <a:off x="5640672" y="1127741"/>
            <a:ext cx="614442" cy="6145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D</a:t>
            </a:r>
          </a:p>
        </p:txBody>
      </p:sp>
      <p:sp>
        <p:nvSpPr>
          <p:cNvPr id="255" name="Oval 12"/>
          <p:cNvSpPr/>
          <p:nvPr/>
        </p:nvSpPr>
        <p:spPr>
          <a:xfrm>
            <a:off x="1208996" y="2265268"/>
            <a:ext cx="614442" cy="6145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B</a:t>
            </a:r>
          </a:p>
        </p:txBody>
      </p:sp>
      <p:sp>
        <p:nvSpPr>
          <p:cNvPr id="256" name="Oval 13"/>
          <p:cNvSpPr/>
          <p:nvPr/>
        </p:nvSpPr>
        <p:spPr>
          <a:xfrm>
            <a:off x="356044" y="3983774"/>
            <a:ext cx="614442" cy="614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A</a:t>
            </a:r>
          </a:p>
        </p:txBody>
      </p:sp>
      <p:sp>
        <p:nvSpPr>
          <p:cNvPr id="257" name="Oval 15"/>
          <p:cNvSpPr/>
          <p:nvPr/>
        </p:nvSpPr>
        <p:spPr>
          <a:xfrm>
            <a:off x="4663349" y="3705306"/>
            <a:ext cx="398911" cy="398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E</a:t>
            </a:r>
          </a:p>
        </p:txBody>
      </p:sp>
      <p:grpSp>
        <p:nvGrpSpPr>
          <p:cNvPr id="2" name="Group 19"/>
          <p:cNvGrpSpPr>
            <a:grpSpLocks/>
          </p:cNvGrpSpPr>
          <p:nvPr/>
        </p:nvGrpSpPr>
        <p:grpSpPr bwMode="auto">
          <a:xfrm>
            <a:off x="1080117" y="3892949"/>
            <a:ext cx="1794505" cy="1098966"/>
            <a:chOff x="2155025" y="4449727"/>
            <a:chExt cx="2391371" cy="1465664"/>
          </a:xfrm>
        </p:grpSpPr>
        <p:sp>
          <p:nvSpPr>
            <p:cNvPr id="259" name="TextBox 258"/>
            <p:cNvSpPr txBox="1"/>
            <p:nvPr/>
          </p:nvSpPr>
          <p:spPr>
            <a:xfrm>
              <a:off x="2155026" y="4449727"/>
              <a:ext cx="1476524" cy="369427"/>
            </a:xfrm>
            <a:prstGeom prst="rect">
              <a:avLst/>
            </a:prstGeom>
            <a:noFill/>
          </p:spPr>
          <p:txBody>
            <a:bodyPr wrap="none">
              <a:spAutoFit/>
            </a:bodyPr>
            <a:lstStyle/>
            <a:p>
              <a:pPr>
                <a:defRPr/>
              </a:pPr>
              <a:r>
                <a:rPr lang="zh-CN" altLang="en-US" sz="1200" b="1" dirty="0">
                  <a:solidFill>
                    <a:schemeClr val="tx1">
                      <a:lumMod val="75000"/>
                      <a:lumOff val="25000"/>
                    </a:schemeClr>
                  </a:solidFill>
                  <a:latin typeface="微软雅黑" pitchFamily="34" charset="-122"/>
                  <a:ea typeface="微软雅黑" pitchFamily="34" charset="-122"/>
                  <a:cs typeface="+mn-ea"/>
                  <a:sym typeface="+mn-lt"/>
                </a:rPr>
                <a:t>用户登录模块</a:t>
              </a:r>
              <a:endParaRPr lang="en-US" sz="1200"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0" name="Rectangle 18"/>
            <p:cNvSpPr/>
            <p:nvPr/>
          </p:nvSpPr>
          <p:spPr>
            <a:xfrm>
              <a:off x="2155025" y="4807111"/>
              <a:ext cx="2391371" cy="1108280"/>
            </a:xfrm>
            <a:prstGeom prst="rect">
              <a:avLst/>
            </a:prstGeom>
          </p:spPr>
          <p:txBody>
            <a:bodyPr>
              <a:spAutoFit/>
            </a:bodyPr>
            <a:lstStyle/>
            <a:p>
              <a:pPr algn="just"/>
              <a:r>
                <a:rPr lang="en-US" altLang="zh-CN" sz="1200" kern="100" dirty="0">
                  <a:latin typeface="+mn-ea"/>
                  <a:cs typeface="Times New Roman" panose="02020603050405020304" pitchFamily="18" charset="0"/>
                </a:rPr>
                <a:t>-</a:t>
              </a:r>
              <a:r>
                <a:rPr lang="zh-CN" altLang="zh-CN" sz="1200" kern="100" dirty="0">
                  <a:effectLst/>
                  <a:latin typeface="+mn-ea"/>
                  <a:cs typeface="Times New Roman" panose="02020603050405020304" pitchFamily="18" charset="0"/>
                </a:rPr>
                <a:t>提供登录表单，输入用户名和密码。</a:t>
              </a:r>
              <a:endParaRPr lang="en-US" altLang="zh-CN" sz="1200" kern="100" dirty="0">
                <a:effectLst/>
                <a:latin typeface="+mn-ea"/>
                <a:cs typeface="Times New Roman" panose="02020603050405020304" pitchFamily="18" charset="0"/>
              </a:endParaRPr>
            </a:p>
            <a:p>
              <a:pPr algn="just"/>
              <a:r>
                <a:rPr lang="en-US" altLang="zh-CN" sz="1200" kern="100" dirty="0">
                  <a:latin typeface="+mn-ea"/>
                  <a:cs typeface="Times New Roman" panose="02020603050405020304" pitchFamily="18" charset="0"/>
                </a:rPr>
                <a:t>-</a:t>
              </a:r>
              <a:r>
                <a:rPr lang="zh-CN" altLang="zh-CN" sz="1200" dirty="0">
                  <a:effectLst/>
                  <a:latin typeface="+mn-ea"/>
                  <a:cs typeface="Times New Roman" panose="02020603050405020304" pitchFamily="18" charset="0"/>
                </a:rPr>
                <a:t>支持记住密码功能，方便用户下次快速登录</a:t>
              </a:r>
              <a:r>
                <a:rPr lang="zh-CN" altLang="en-US" sz="1200" dirty="0">
                  <a:solidFill>
                    <a:schemeClr val="tx1">
                      <a:lumMod val="50000"/>
                      <a:lumOff val="50000"/>
                    </a:schemeClr>
                  </a:solidFill>
                  <a:latin typeface="+mn-ea"/>
                  <a:cs typeface="+mn-ea"/>
                  <a:sym typeface="+mn-lt"/>
                </a:rPr>
                <a:t>。</a:t>
              </a:r>
              <a:endParaRPr lang="en-US" altLang="zh-CN" sz="1200" dirty="0">
                <a:solidFill>
                  <a:schemeClr val="tx1">
                    <a:lumMod val="50000"/>
                    <a:lumOff val="50000"/>
                  </a:schemeClr>
                </a:solidFill>
                <a:latin typeface="+mn-ea"/>
                <a:cs typeface="+mn-ea"/>
                <a:sym typeface="+mn-lt"/>
              </a:endParaRPr>
            </a:p>
          </p:txBody>
        </p:sp>
      </p:grpSp>
      <p:grpSp>
        <p:nvGrpSpPr>
          <p:cNvPr id="3" name="Group 20"/>
          <p:cNvGrpSpPr>
            <a:grpSpLocks/>
          </p:cNvGrpSpPr>
          <p:nvPr/>
        </p:nvGrpSpPr>
        <p:grpSpPr bwMode="auto">
          <a:xfrm>
            <a:off x="109861" y="616601"/>
            <a:ext cx="1793315" cy="1838826"/>
            <a:chOff x="2155025" y="4449725"/>
            <a:chExt cx="2391371" cy="2448134"/>
          </a:xfrm>
        </p:grpSpPr>
        <p:sp>
          <p:nvSpPr>
            <p:cNvPr id="262" name="TextBox 261"/>
            <p:cNvSpPr txBox="1"/>
            <p:nvPr/>
          </p:nvSpPr>
          <p:spPr>
            <a:xfrm>
              <a:off x="2155025" y="4449725"/>
              <a:ext cx="1289395" cy="368785"/>
            </a:xfrm>
            <a:prstGeom prst="rect">
              <a:avLst/>
            </a:prstGeom>
            <a:noFill/>
          </p:spPr>
          <p:txBody>
            <a:bodyPr wrap="none">
              <a:spAutoFit/>
            </a:bodyPr>
            <a:lstStyle/>
            <a:p>
              <a:pPr>
                <a:defRPr/>
              </a:pPr>
              <a:r>
                <a:rPr lang="en-US" altLang="zh-CN" sz="1200" b="1" dirty="0">
                  <a:solidFill>
                    <a:schemeClr val="tx1">
                      <a:lumMod val="75000"/>
                      <a:lumOff val="25000"/>
                    </a:schemeClr>
                  </a:solidFill>
                  <a:latin typeface="微软雅黑" pitchFamily="34" charset="-122"/>
                  <a:ea typeface="微软雅黑" pitchFamily="34" charset="-122"/>
                  <a:cs typeface="+mn-ea"/>
                  <a:sym typeface="+mn-lt"/>
                </a:rPr>
                <a:t>AI</a:t>
              </a:r>
              <a:r>
                <a:rPr lang="zh-CN" altLang="en-US" sz="1200" b="1" dirty="0">
                  <a:solidFill>
                    <a:schemeClr val="tx1">
                      <a:lumMod val="75000"/>
                      <a:lumOff val="25000"/>
                    </a:schemeClr>
                  </a:solidFill>
                  <a:latin typeface="微软雅黑" pitchFamily="34" charset="-122"/>
                  <a:ea typeface="微软雅黑" pitchFamily="34" charset="-122"/>
                  <a:cs typeface="+mn-ea"/>
                  <a:sym typeface="+mn-lt"/>
                </a:rPr>
                <a:t>问答模块</a:t>
              </a:r>
              <a:endParaRPr lang="en-US" sz="1200"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3" name="Rectangle 22"/>
            <p:cNvSpPr/>
            <p:nvPr/>
          </p:nvSpPr>
          <p:spPr>
            <a:xfrm>
              <a:off x="2155025" y="4808081"/>
              <a:ext cx="2391371" cy="2089778"/>
            </a:xfrm>
            <a:prstGeom prst="rect">
              <a:avLst/>
            </a:prstGeom>
          </p:spPr>
          <p:txBody>
            <a:bodyPr>
              <a:spAutoFit/>
            </a:bodyPr>
            <a:lstStyle/>
            <a:p>
              <a:pPr algn="just"/>
              <a:r>
                <a:rPr lang="en-US" altLang="zh-CN" sz="1200" kern="100" dirty="0">
                  <a:latin typeface="+mn-ea"/>
                  <a:cs typeface="Times New Roman" panose="02020603050405020304" pitchFamily="18" charset="0"/>
                </a:rPr>
                <a:t>- </a:t>
              </a:r>
              <a:r>
                <a:rPr lang="zh-CN" altLang="en-US" sz="1200" kern="100" dirty="0">
                  <a:latin typeface="+mn-ea"/>
                  <a:cs typeface="Times New Roman" panose="02020603050405020304" pitchFamily="18" charset="0"/>
                </a:rPr>
                <a:t>根据用户要求生成菜谱。</a:t>
              </a:r>
              <a:endParaRPr lang="zh-CN" altLang="zh-CN" sz="1200" kern="100" dirty="0">
                <a:effectLst/>
                <a:latin typeface="+mn-ea"/>
                <a:cs typeface="Times New Roman" panose="02020603050405020304" pitchFamily="18" charset="0"/>
              </a:endParaRPr>
            </a:p>
            <a:p>
              <a:r>
                <a:rPr lang="en-US" altLang="zh-CN" sz="1200" dirty="0">
                  <a:latin typeface="+mn-ea"/>
                  <a:cs typeface="Times New Roman" panose="02020603050405020304" pitchFamily="18" charset="0"/>
                </a:rPr>
                <a:t>- </a:t>
              </a:r>
              <a:r>
                <a:rPr lang="zh-CN" altLang="en-US" sz="1200" dirty="0">
                  <a:effectLst/>
                  <a:latin typeface="+mn-ea"/>
                  <a:cs typeface="Times New Roman" panose="02020603050405020304" pitchFamily="18" charset="0"/>
                </a:rPr>
                <a:t>根据用户要求生成完整做菜步骤，并给出相应视频链接和用户评价。</a:t>
              </a:r>
              <a:endParaRPr lang="en-US" altLang="zh-CN" sz="1200" dirty="0">
                <a:effectLst/>
                <a:latin typeface="+mn-ea"/>
                <a:cs typeface="Times New Roman" panose="02020603050405020304" pitchFamily="18" charset="0"/>
              </a:endParaRPr>
            </a:p>
            <a:p>
              <a:r>
                <a:rPr lang="en-US" altLang="zh-CN" sz="1200" dirty="0">
                  <a:effectLst/>
                  <a:latin typeface="+mn-ea"/>
                  <a:cs typeface="Times New Roman" panose="02020603050405020304" pitchFamily="18" charset="0"/>
                </a:rPr>
                <a:t>- </a:t>
              </a:r>
              <a:r>
                <a:rPr lang="zh-CN" altLang="en-US" sz="1200" dirty="0">
                  <a:effectLst/>
                  <a:latin typeface="+mn-ea"/>
                  <a:cs typeface="Times New Roman" panose="02020603050405020304" pitchFamily="18" charset="0"/>
                </a:rPr>
                <a:t>用户可以多次与</a:t>
              </a:r>
              <a:r>
                <a:rPr lang="en-US" altLang="zh-CN" sz="1200" dirty="0">
                  <a:effectLst/>
                  <a:latin typeface="+mn-ea"/>
                  <a:cs typeface="Times New Roman" panose="02020603050405020304" pitchFamily="18" charset="0"/>
                </a:rPr>
                <a:t>AI</a:t>
              </a:r>
              <a:r>
                <a:rPr lang="zh-CN" altLang="en-US" sz="1200" dirty="0">
                  <a:effectLst/>
                  <a:latin typeface="+mn-ea"/>
                  <a:cs typeface="Times New Roman" panose="02020603050405020304" pitchFamily="18" charset="0"/>
                </a:rPr>
                <a:t>进行交流直至得到想要的答案。</a:t>
              </a:r>
              <a:endParaRPr lang="en-US" altLang="zh-CN" sz="1200" dirty="0">
                <a:effectLst/>
                <a:latin typeface="+mn-ea"/>
                <a:cs typeface="Times New Roman" panose="02020603050405020304" pitchFamily="18" charset="0"/>
              </a:endParaRPr>
            </a:p>
          </p:txBody>
        </p:sp>
      </p:grpSp>
      <p:grpSp>
        <p:nvGrpSpPr>
          <p:cNvPr id="4" name="Group 23"/>
          <p:cNvGrpSpPr>
            <a:grpSpLocks/>
          </p:cNvGrpSpPr>
          <p:nvPr/>
        </p:nvGrpSpPr>
        <p:grpSpPr bwMode="auto">
          <a:xfrm>
            <a:off x="2874622" y="1587732"/>
            <a:ext cx="1871232" cy="1639918"/>
            <a:chOff x="2155025" y="4449726"/>
            <a:chExt cx="2391371" cy="1956426"/>
          </a:xfrm>
        </p:grpSpPr>
        <p:sp>
          <p:nvSpPr>
            <p:cNvPr id="265" name="TextBox 264"/>
            <p:cNvSpPr txBox="1"/>
            <p:nvPr/>
          </p:nvSpPr>
          <p:spPr>
            <a:xfrm>
              <a:off x="2155026" y="4449726"/>
              <a:ext cx="1476524" cy="368785"/>
            </a:xfrm>
            <a:prstGeom prst="rect">
              <a:avLst/>
            </a:prstGeom>
            <a:noFill/>
          </p:spPr>
          <p:txBody>
            <a:bodyPr wrap="none">
              <a:spAutoFit/>
            </a:bodyPr>
            <a:lstStyle/>
            <a:p>
              <a:pPr>
                <a:defRPr/>
              </a:pPr>
              <a:r>
                <a:rPr lang="zh-CN" altLang="en-US" sz="1200" b="1" dirty="0">
                  <a:solidFill>
                    <a:schemeClr val="tx1">
                      <a:lumMod val="75000"/>
                      <a:lumOff val="25000"/>
                    </a:schemeClr>
                  </a:solidFill>
                  <a:latin typeface="微软雅黑" pitchFamily="34" charset="-122"/>
                  <a:ea typeface="微软雅黑" pitchFamily="34" charset="-122"/>
                  <a:cs typeface="+mn-ea"/>
                  <a:sym typeface="+mn-lt"/>
                </a:rPr>
                <a:t>智能推荐模块</a:t>
              </a:r>
              <a:endParaRPr lang="en-US" sz="1200"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6" name="Rectangle 25"/>
            <p:cNvSpPr/>
            <p:nvPr/>
          </p:nvSpPr>
          <p:spPr>
            <a:xfrm>
              <a:off x="2155025" y="4808083"/>
              <a:ext cx="2391371" cy="1598069"/>
            </a:xfrm>
            <a:prstGeom prst="rect">
              <a:avLst/>
            </a:prstGeom>
          </p:spPr>
          <p:txBody>
            <a:bodyPr>
              <a:spAutoFit/>
            </a:bodyPr>
            <a:lstStyle/>
            <a:p>
              <a:pPr algn="just"/>
              <a:r>
                <a:rPr lang="en-US" altLang="zh-CN" sz="1200" kern="100" dirty="0">
                  <a:latin typeface="+mn-ea"/>
                  <a:cs typeface="Times New Roman" panose="02020603050405020304" pitchFamily="18" charset="0"/>
                </a:rPr>
                <a:t>- </a:t>
              </a:r>
              <a:r>
                <a:rPr lang="zh-CN" altLang="zh-CN" sz="1200" kern="100" dirty="0">
                  <a:effectLst/>
                  <a:latin typeface="+mn-ea"/>
                  <a:cs typeface="Times New Roman" panose="02020603050405020304" pitchFamily="18" charset="0"/>
                </a:rPr>
                <a:t>展示当前最受欢迎的菜谱，根据用户的评价、浏览量和收藏次数等指标进行排序。</a:t>
              </a:r>
              <a:endParaRPr lang="en-US" altLang="zh-CN" sz="1200" kern="100" dirty="0">
                <a:effectLst/>
                <a:latin typeface="+mn-ea"/>
                <a:cs typeface="Times New Roman" panose="02020603050405020304" pitchFamily="18" charset="0"/>
              </a:endParaRPr>
            </a:p>
            <a:p>
              <a:pPr algn="just"/>
              <a:r>
                <a:rPr lang="en-US" altLang="zh-CN" sz="1200" kern="100" dirty="0">
                  <a:effectLst/>
                  <a:latin typeface="+mn-ea"/>
                  <a:cs typeface="Times New Roman" panose="02020603050405020304" pitchFamily="18" charset="0"/>
                </a:rPr>
                <a:t>- </a:t>
              </a:r>
              <a:r>
                <a:rPr lang="zh-CN" altLang="zh-CN" sz="1200" kern="100" dirty="0">
                  <a:effectLst/>
                  <a:latin typeface="+mn-ea"/>
                  <a:cs typeface="Times New Roman" panose="02020603050405020304" pitchFamily="18" charset="0"/>
                </a:rPr>
                <a:t>帮助用户发现新的美食趋势和热门菜品。</a:t>
              </a:r>
              <a:endParaRPr lang="en-US" altLang="zh-CN" sz="1200" dirty="0">
                <a:solidFill>
                  <a:schemeClr val="tx1">
                    <a:lumMod val="50000"/>
                    <a:lumOff val="50000"/>
                  </a:schemeClr>
                </a:solidFill>
                <a:latin typeface="+mn-ea"/>
                <a:cs typeface="+mn-ea"/>
                <a:sym typeface="+mn-lt"/>
              </a:endParaRPr>
            </a:p>
          </p:txBody>
        </p:sp>
      </p:grpSp>
      <p:grpSp>
        <p:nvGrpSpPr>
          <p:cNvPr id="5" name="Group 26"/>
          <p:cNvGrpSpPr>
            <a:grpSpLocks/>
          </p:cNvGrpSpPr>
          <p:nvPr/>
        </p:nvGrpSpPr>
        <p:grpSpPr bwMode="auto">
          <a:xfrm>
            <a:off x="6410175" y="427762"/>
            <a:ext cx="1793910" cy="1735794"/>
            <a:chOff x="2155025" y="4449723"/>
            <a:chExt cx="2392164" cy="2314984"/>
          </a:xfrm>
        </p:grpSpPr>
        <p:sp>
          <p:nvSpPr>
            <p:cNvPr id="268" name="TextBox 267"/>
            <p:cNvSpPr txBox="1"/>
            <p:nvPr/>
          </p:nvSpPr>
          <p:spPr>
            <a:xfrm>
              <a:off x="2155025" y="4449723"/>
              <a:ext cx="1477503" cy="369427"/>
            </a:xfrm>
            <a:prstGeom prst="rect">
              <a:avLst/>
            </a:prstGeom>
            <a:noFill/>
          </p:spPr>
          <p:txBody>
            <a:bodyPr wrap="none">
              <a:spAutoFit/>
            </a:bodyPr>
            <a:lstStyle/>
            <a:p>
              <a:pPr>
                <a:defRPr/>
              </a:pPr>
              <a:r>
                <a:rPr lang="zh-CN"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社区互动模块</a:t>
              </a: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9" name="Rectangle 28"/>
            <p:cNvSpPr/>
            <p:nvPr/>
          </p:nvSpPr>
          <p:spPr>
            <a:xfrm>
              <a:off x="2155818" y="4732862"/>
              <a:ext cx="2391371" cy="2031845"/>
            </a:xfrm>
            <a:prstGeom prst="rect">
              <a:avLst/>
            </a:prstGeom>
          </p:spPr>
          <p:txBody>
            <a:bodyPr>
              <a:spAutoFit/>
            </a:bodyPr>
            <a:lstStyle/>
            <a:p>
              <a:pPr>
                <a:defRPr/>
              </a:pPr>
              <a:r>
                <a:rPr lang="en-US" altLang="zh-CN" sz="1200" dirty="0">
                  <a:effectLst/>
                  <a:latin typeface="+mn-ea"/>
                  <a:cs typeface="Times New Roman" panose="02020603050405020304" pitchFamily="18" charset="0"/>
                </a:rPr>
                <a:t>- </a:t>
              </a:r>
              <a:r>
                <a:rPr lang="zh-CN" altLang="zh-CN" sz="1200" dirty="0">
                  <a:effectLst/>
                  <a:latin typeface="+mn-ea"/>
                  <a:cs typeface="Times New Roman" panose="02020603050405020304" pitchFamily="18" charset="0"/>
                </a:rPr>
                <a:t>建立一个美食社区论坛，用户可以在这里发布问题、分享经验、交流烹饪心得。</a:t>
              </a:r>
              <a:endParaRPr lang="en-US" altLang="zh-CN" sz="1200" dirty="0">
                <a:latin typeface="+mn-ea"/>
                <a:cs typeface="Times New Roman" panose="02020603050405020304" pitchFamily="18" charset="0"/>
              </a:endParaRPr>
            </a:p>
            <a:p>
              <a:pPr>
                <a:defRPr/>
              </a:pPr>
              <a:r>
                <a:rPr lang="en-US" altLang="zh-CN" sz="1200" kern="100" dirty="0">
                  <a:latin typeface="+mn-ea"/>
                  <a:cs typeface="Times New Roman" panose="02020603050405020304" pitchFamily="18" charset="0"/>
                </a:rPr>
                <a:t>- </a:t>
              </a:r>
              <a:r>
                <a:rPr lang="zh-CN" altLang="zh-CN" sz="1200" kern="100" dirty="0">
                  <a:effectLst/>
                  <a:latin typeface="+mn-ea"/>
                  <a:cs typeface="Times New Roman" panose="02020603050405020304" pitchFamily="18" charset="0"/>
                </a:rPr>
                <a:t>用户可以随时查看</a:t>
              </a:r>
              <a:r>
                <a:rPr lang="zh-CN" altLang="en-US" sz="1200" kern="100" dirty="0">
                  <a:effectLst/>
                  <a:latin typeface="+mn-ea"/>
                  <a:cs typeface="Times New Roman" panose="02020603050405020304" pitchFamily="18" charset="0"/>
                </a:rPr>
                <a:t>自己感兴趣用户的</a:t>
              </a:r>
              <a:r>
                <a:rPr lang="zh-CN" altLang="zh-CN" sz="1200" kern="100" dirty="0">
                  <a:effectLst/>
                  <a:latin typeface="+mn-ea"/>
                  <a:cs typeface="Times New Roman" panose="02020603050405020304" pitchFamily="18" charset="0"/>
                </a:rPr>
                <a:t>动态和分享。</a:t>
              </a:r>
              <a:endParaRPr lang="en-US" altLang="zh-CN" sz="1200" dirty="0">
                <a:effectLst/>
                <a:latin typeface="+mn-ea"/>
                <a:cs typeface="Times New Roman" panose="02020603050405020304" pitchFamily="18" charset="0"/>
              </a:endParaRPr>
            </a:p>
            <a:p>
              <a:pPr marL="171450" indent="-171450">
                <a:buFontTx/>
                <a:buChar char="-"/>
                <a:defRPr/>
              </a:pP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6" name="Group 29"/>
          <p:cNvGrpSpPr>
            <a:grpSpLocks/>
          </p:cNvGrpSpPr>
          <p:nvPr/>
        </p:nvGrpSpPr>
        <p:grpSpPr bwMode="auto">
          <a:xfrm>
            <a:off x="5349857" y="2981534"/>
            <a:ext cx="2386757" cy="2245508"/>
            <a:chOff x="2122625" y="4458209"/>
            <a:chExt cx="3182722" cy="2994778"/>
          </a:xfrm>
        </p:grpSpPr>
        <p:sp>
          <p:nvSpPr>
            <p:cNvPr id="271" name="TextBox 270"/>
            <p:cNvSpPr txBox="1"/>
            <p:nvPr/>
          </p:nvSpPr>
          <p:spPr>
            <a:xfrm>
              <a:off x="2122625" y="4458209"/>
              <a:ext cx="2484311" cy="369427"/>
            </a:xfrm>
            <a:prstGeom prst="rect">
              <a:avLst/>
            </a:prstGeom>
            <a:noFill/>
          </p:spPr>
          <p:txBody>
            <a:bodyPr wrap="none">
              <a:spAutoFit/>
            </a:bodyPr>
            <a:lstStyle/>
            <a:p>
              <a:pPr>
                <a:defRPr/>
              </a:pPr>
              <a:r>
                <a:rPr lang="zh-CN"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用户交互</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饮食计划</a:t>
              </a:r>
              <a:r>
                <a:rPr lang="zh-CN"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模块</a:t>
              </a: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72" name="Rectangle 31"/>
            <p:cNvSpPr/>
            <p:nvPr/>
          </p:nvSpPr>
          <p:spPr>
            <a:xfrm>
              <a:off x="2155024" y="4807114"/>
              <a:ext cx="3150323" cy="2645873"/>
            </a:xfrm>
            <a:prstGeom prst="rect">
              <a:avLst/>
            </a:prstGeom>
          </p:spPr>
          <p:txBody>
            <a:bodyPr wrap="square">
              <a:spAutoFit/>
            </a:bodyPr>
            <a:lstStyle/>
            <a:p>
              <a:pPr algn="just"/>
              <a:r>
                <a:rPr lang="en-US" altLang="zh-CN" sz="1200" kern="100" dirty="0">
                  <a:latin typeface="+mn-ea"/>
                  <a:cs typeface="Times New Roman" panose="02020603050405020304" pitchFamily="18" charset="0"/>
                </a:rPr>
                <a:t>- </a:t>
              </a:r>
              <a:r>
                <a:rPr lang="zh-CN" altLang="zh-CN" sz="1200" kern="100" dirty="0">
                  <a:effectLst/>
                  <a:latin typeface="+mn-ea"/>
                  <a:cs typeface="Times New Roman" panose="02020603050405020304" pitchFamily="18" charset="0"/>
                </a:rPr>
                <a:t>用户可以收藏喜欢的菜谱，方便下次快速找到。</a:t>
              </a:r>
              <a:endParaRPr lang="en-US" altLang="zh-CN" sz="1200" kern="100" dirty="0">
                <a:effectLst/>
                <a:latin typeface="+mn-ea"/>
                <a:cs typeface="Times New Roman" panose="02020603050405020304" pitchFamily="18" charset="0"/>
              </a:endParaRPr>
            </a:p>
            <a:p>
              <a:pPr algn="just"/>
              <a:r>
                <a:rPr lang="en-US" altLang="zh-CN" sz="1200" kern="100" dirty="0">
                  <a:effectLst/>
                  <a:latin typeface="+mn-ea"/>
                  <a:cs typeface="Times New Roman" panose="02020603050405020304" pitchFamily="18" charset="0"/>
                </a:rPr>
                <a:t>- </a:t>
              </a:r>
              <a:r>
                <a:rPr lang="zh-CN" altLang="en-US" sz="1200" kern="100" dirty="0">
                  <a:effectLst/>
                  <a:latin typeface="+mn-ea"/>
                  <a:cs typeface="Times New Roman" panose="02020603050405020304" pitchFamily="18" charset="0"/>
                </a:rPr>
                <a:t>用户可以随时查看自己的关注对象进行学习。</a:t>
              </a:r>
              <a:endParaRPr lang="en-US" altLang="zh-CN" sz="1200" kern="100" dirty="0">
                <a:effectLst/>
                <a:latin typeface="+mn-ea"/>
                <a:cs typeface="Times New Roman" panose="02020603050405020304" pitchFamily="18" charset="0"/>
              </a:endParaRPr>
            </a:p>
            <a:p>
              <a:pPr algn="just"/>
              <a:r>
                <a:rPr lang="en-US" altLang="zh-CN" sz="1200" kern="100" dirty="0">
                  <a:effectLst/>
                  <a:latin typeface="+mn-ea"/>
                  <a:cs typeface="Times New Roman" panose="02020603050405020304" pitchFamily="18" charset="0"/>
                </a:rPr>
                <a:t>- </a:t>
              </a:r>
              <a:r>
                <a:rPr lang="zh-CN" altLang="en-US" sz="1200" kern="100" dirty="0">
                  <a:effectLst/>
                  <a:latin typeface="+mn-ea"/>
                  <a:cs typeface="Times New Roman" panose="02020603050405020304" pitchFamily="18" charset="0"/>
                </a:rPr>
                <a:t>用户可以记录自己每天的使用心得。</a:t>
              </a:r>
              <a:endParaRPr lang="en-US" altLang="zh-CN" sz="1200" kern="100" dirty="0">
                <a:effectLst/>
                <a:latin typeface="+mn-ea"/>
                <a:cs typeface="Times New Roman" panose="02020603050405020304" pitchFamily="18" charset="0"/>
              </a:endParaRPr>
            </a:p>
            <a:p>
              <a:pPr marL="171450" indent="-171450" algn="just">
                <a:buFontTx/>
                <a:buChar char="-"/>
              </a:pPr>
              <a:r>
                <a:rPr lang="zh-CN" altLang="zh-CN" sz="1200" kern="100" dirty="0">
                  <a:effectLst/>
                  <a:latin typeface="+mn-ea"/>
                  <a:cs typeface="Times New Roman" panose="02020603050405020304" pitchFamily="18" charset="0"/>
                </a:rPr>
                <a:t>允许用户选择一周或一个月的时间段来制定饮食计划。</a:t>
              </a:r>
              <a:endParaRPr lang="en-US" altLang="zh-CN" sz="1200" kern="100" dirty="0">
                <a:latin typeface="+mn-ea"/>
                <a:cs typeface="Times New Roman" panose="02020603050405020304" pitchFamily="18" charset="0"/>
              </a:endParaRPr>
            </a:p>
            <a:p>
              <a:pPr algn="just"/>
              <a:r>
                <a:rPr lang="en-US" altLang="zh-CN" sz="1200" kern="100" dirty="0">
                  <a:latin typeface="+mn-ea"/>
                  <a:cs typeface="Times New Roman" panose="02020603050405020304" pitchFamily="18" charset="0"/>
                </a:rPr>
                <a:t>- </a:t>
              </a:r>
              <a:r>
                <a:rPr lang="zh-CN" altLang="en-US" sz="1200" kern="100" dirty="0">
                  <a:latin typeface="+mn-ea"/>
                  <a:cs typeface="Times New Roman" panose="02020603050405020304" pitchFamily="18" charset="0"/>
                </a:rPr>
                <a:t>用户可以查看浏览记录。</a:t>
              </a:r>
              <a:endParaRPr lang="zh-CN" altLang="zh-CN" sz="1200" kern="100" dirty="0">
                <a:effectLst/>
                <a:latin typeface="+mn-ea"/>
                <a:cs typeface="Times New Roman" panose="02020603050405020304" pitchFamily="18" charset="0"/>
              </a:endParaRPr>
            </a:p>
            <a:p>
              <a:pPr algn="just"/>
              <a:endParaRPr lang="zh-CN" altLang="zh-CN" sz="1200" kern="100" dirty="0">
                <a:effectLst/>
                <a:latin typeface="+mn-ea"/>
                <a:cs typeface="Times New Roman" panose="02020603050405020304" pitchFamily="18" charset="0"/>
              </a:endParaRPr>
            </a:p>
          </p:txBody>
        </p:sp>
      </p:grpSp>
      <p:cxnSp>
        <p:nvCxnSpPr>
          <p:cNvPr id="273" name="Curved Connector 33"/>
          <p:cNvCxnSpPr>
            <a:stCxn id="256" idx="0"/>
            <a:endCxn id="255" idx="3"/>
          </p:cNvCxnSpPr>
          <p:nvPr/>
        </p:nvCxnSpPr>
        <p:spPr>
          <a:xfrm rot="5400000" flipH="1" flipV="1">
            <a:off x="384146" y="3068941"/>
            <a:ext cx="1193953" cy="635714"/>
          </a:xfrm>
          <a:prstGeom prst="curvedConnector3">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Curved Connector 39"/>
          <p:cNvCxnSpPr>
            <a:cxnSpLocks/>
            <a:stCxn id="237" idx="7"/>
            <a:endCxn id="254" idx="0"/>
          </p:cNvCxnSpPr>
          <p:nvPr/>
        </p:nvCxnSpPr>
        <p:spPr>
          <a:xfrm rot="16200000" flipH="1">
            <a:off x="4886687" y="66536"/>
            <a:ext cx="114465" cy="2007945"/>
          </a:xfrm>
          <a:prstGeom prst="curvedConnector3">
            <a:avLst>
              <a:gd name="adj1" fmla="val -250758"/>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Curved Connector 41"/>
          <p:cNvCxnSpPr>
            <a:stCxn id="254" idx="4"/>
            <a:endCxn id="257" idx="0"/>
          </p:cNvCxnSpPr>
          <p:nvPr/>
        </p:nvCxnSpPr>
        <p:spPr>
          <a:xfrm rot="5400000">
            <a:off x="4423843" y="2181255"/>
            <a:ext cx="1963013" cy="1085088"/>
          </a:xfrm>
          <a:prstGeom prst="curvedConnector3">
            <a:avLst>
              <a:gd name="adj1" fmla="val 50000"/>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Curved Connector 39"/>
          <p:cNvCxnSpPr>
            <a:cxnSpLocks/>
            <a:stCxn id="255" idx="6"/>
            <a:endCxn id="237" idx="2"/>
          </p:cNvCxnSpPr>
          <p:nvPr/>
        </p:nvCxnSpPr>
        <p:spPr>
          <a:xfrm flipV="1">
            <a:off x="1823438" y="1154337"/>
            <a:ext cx="1776017" cy="1418207"/>
          </a:xfrm>
          <a:prstGeom prst="curvedConnector3">
            <a:avLst>
              <a:gd name="adj1" fmla="val 50000"/>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355221A-310B-CA4A-BC2A-8454D17D3203}"/>
              </a:ext>
            </a:extLst>
          </p:cNvPr>
          <p:cNvSpPr txBox="1"/>
          <p:nvPr/>
        </p:nvSpPr>
        <p:spPr>
          <a:xfrm>
            <a:off x="185306" y="114095"/>
            <a:ext cx="2420733" cy="400110"/>
          </a:xfrm>
          <a:prstGeom prst="rect">
            <a:avLst/>
          </a:prstGeom>
          <a:noFill/>
        </p:spPr>
        <p:txBody>
          <a:bodyPr wrap="square" rtlCol="0">
            <a:spAutoFit/>
          </a:bodyPr>
          <a:lstStyle/>
          <a:p>
            <a:r>
              <a:rPr lang="zh-CN" altLang="en-US" sz="2000" b="1" dirty="0">
                <a:solidFill>
                  <a:srgbClr val="FF0000"/>
                </a:solidFill>
                <a:latin typeface="+mn-ea"/>
              </a:rPr>
              <a:t>前台应用原型模块</a:t>
            </a:r>
          </a:p>
        </p:txBody>
      </p:sp>
    </p:spTree>
    <p:extLst>
      <p:ext uri="{BB962C8B-B14F-4D97-AF65-F5344CB8AC3E}">
        <p14:creationId xmlns:p14="http://schemas.microsoft.com/office/powerpoint/2010/main" val="22809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p:cTn id="7" dur="500" fill="hold"/>
                                        <p:tgtEl>
                                          <p:spTgt spid="256"/>
                                        </p:tgtEl>
                                        <p:attrNameLst>
                                          <p:attrName>ppt_w</p:attrName>
                                        </p:attrNameLst>
                                      </p:cBhvr>
                                      <p:tavLst>
                                        <p:tav tm="0">
                                          <p:val>
                                            <p:fltVal val="0"/>
                                          </p:val>
                                        </p:tav>
                                        <p:tav tm="100000">
                                          <p:val>
                                            <p:strVal val="#ppt_w"/>
                                          </p:val>
                                        </p:tav>
                                      </p:tavLst>
                                    </p:anim>
                                    <p:anim calcmode="lin" valueType="num">
                                      <p:cBhvr>
                                        <p:cTn id="8" dur="500" fill="hold"/>
                                        <p:tgtEl>
                                          <p:spTgt spid="256"/>
                                        </p:tgtEl>
                                        <p:attrNameLst>
                                          <p:attrName>ppt_h</p:attrName>
                                        </p:attrNameLst>
                                      </p:cBhvr>
                                      <p:tavLst>
                                        <p:tav tm="0">
                                          <p:val>
                                            <p:fltVal val="0"/>
                                          </p:val>
                                        </p:tav>
                                        <p:tav tm="100000">
                                          <p:val>
                                            <p:strVal val="#ppt_h"/>
                                          </p:val>
                                        </p:tav>
                                      </p:tavLst>
                                    </p:anim>
                                    <p:animEffect transition="in" filter="fade">
                                      <p:cBhvr>
                                        <p:cTn id="9" dur="500"/>
                                        <p:tgtEl>
                                          <p:spTgt spid="256"/>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wipe(down)">
                                      <p:cBhvr>
                                        <p:cTn id="13" dur="500"/>
                                        <p:tgtEl>
                                          <p:spTgt spid="273"/>
                                        </p:tgtEl>
                                      </p:cBhvr>
                                    </p:animEffect>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55"/>
                                        </p:tgtEl>
                                        <p:attrNameLst>
                                          <p:attrName>style.visibility</p:attrName>
                                        </p:attrNameLst>
                                      </p:cBhvr>
                                      <p:to>
                                        <p:strVal val="visible"/>
                                      </p:to>
                                    </p:set>
                                    <p:anim calcmode="lin" valueType="num">
                                      <p:cBhvr>
                                        <p:cTn id="22" dur="500" fill="hold"/>
                                        <p:tgtEl>
                                          <p:spTgt spid="255"/>
                                        </p:tgtEl>
                                        <p:attrNameLst>
                                          <p:attrName>ppt_w</p:attrName>
                                        </p:attrNameLst>
                                      </p:cBhvr>
                                      <p:tavLst>
                                        <p:tav tm="0">
                                          <p:val>
                                            <p:fltVal val="0"/>
                                          </p:val>
                                        </p:tav>
                                        <p:tav tm="100000">
                                          <p:val>
                                            <p:strVal val="#ppt_w"/>
                                          </p:val>
                                        </p:tav>
                                      </p:tavLst>
                                    </p:anim>
                                    <p:anim calcmode="lin" valueType="num">
                                      <p:cBhvr>
                                        <p:cTn id="23" dur="500" fill="hold"/>
                                        <p:tgtEl>
                                          <p:spTgt spid="255"/>
                                        </p:tgtEl>
                                        <p:attrNameLst>
                                          <p:attrName>ppt_h</p:attrName>
                                        </p:attrNameLst>
                                      </p:cBhvr>
                                      <p:tavLst>
                                        <p:tav tm="0">
                                          <p:val>
                                            <p:fltVal val="0"/>
                                          </p:val>
                                        </p:tav>
                                        <p:tav tm="100000">
                                          <p:val>
                                            <p:strVal val="#ppt_h"/>
                                          </p:val>
                                        </p:tav>
                                      </p:tavLst>
                                    </p:anim>
                                    <p:animEffect transition="in" filter="fade">
                                      <p:cBhvr>
                                        <p:cTn id="24" dur="500"/>
                                        <p:tgtEl>
                                          <p:spTgt spid="255"/>
                                        </p:tgtEl>
                                      </p:cBhvr>
                                    </p:animEffect>
                                  </p:childTnLst>
                                </p:cTn>
                              </p:par>
                            </p:childTnLst>
                          </p:cTn>
                        </p:par>
                        <p:par>
                          <p:cTn id="25" fill="hold">
                            <p:stCondLst>
                              <p:cond delay="1500"/>
                            </p:stCondLst>
                            <p:childTnLst>
                              <p:par>
                                <p:cTn id="26" presetID="18" presetClass="entr" presetSubtype="6" fill="hold" nodeType="after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strips(downRight)">
                                      <p:cBhvr>
                                        <p:cTn id="28" dur="500"/>
                                        <p:tgtEl>
                                          <p:spTgt spid="276"/>
                                        </p:tgtEl>
                                      </p:cBhvr>
                                    </p:animEffect>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37"/>
                                        </p:tgtEl>
                                        <p:attrNameLst>
                                          <p:attrName>style.visibility</p:attrName>
                                        </p:attrNameLst>
                                      </p:cBhvr>
                                      <p:to>
                                        <p:strVal val="visible"/>
                                      </p:to>
                                    </p:set>
                                    <p:anim calcmode="lin" valueType="num">
                                      <p:cBhvr>
                                        <p:cTn id="37" dur="500" fill="hold"/>
                                        <p:tgtEl>
                                          <p:spTgt spid="237"/>
                                        </p:tgtEl>
                                        <p:attrNameLst>
                                          <p:attrName>ppt_w</p:attrName>
                                        </p:attrNameLst>
                                      </p:cBhvr>
                                      <p:tavLst>
                                        <p:tav tm="0">
                                          <p:val>
                                            <p:fltVal val="0"/>
                                          </p:val>
                                        </p:tav>
                                        <p:tav tm="100000">
                                          <p:val>
                                            <p:strVal val="#ppt_w"/>
                                          </p:val>
                                        </p:tav>
                                      </p:tavLst>
                                    </p:anim>
                                    <p:anim calcmode="lin" valueType="num">
                                      <p:cBhvr>
                                        <p:cTn id="38" dur="500" fill="hold"/>
                                        <p:tgtEl>
                                          <p:spTgt spid="237"/>
                                        </p:tgtEl>
                                        <p:attrNameLst>
                                          <p:attrName>ppt_h</p:attrName>
                                        </p:attrNameLst>
                                      </p:cBhvr>
                                      <p:tavLst>
                                        <p:tav tm="0">
                                          <p:val>
                                            <p:fltVal val="0"/>
                                          </p:val>
                                        </p:tav>
                                        <p:tav tm="100000">
                                          <p:val>
                                            <p:strVal val="#ppt_h"/>
                                          </p:val>
                                        </p:tav>
                                      </p:tavLst>
                                    </p:anim>
                                    <p:animEffect transition="in" filter="fade">
                                      <p:cBhvr>
                                        <p:cTn id="39" dur="500"/>
                                        <p:tgtEl>
                                          <p:spTgt spid="237"/>
                                        </p:tgtEl>
                                      </p:cBhvr>
                                    </p:animEffect>
                                  </p:childTnLst>
                                </p:cTn>
                              </p:par>
                            </p:childTnLst>
                          </p:cTn>
                        </p:par>
                        <p:par>
                          <p:cTn id="40" fill="hold">
                            <p:stCondLst>
                              <p:cond delay="2500"/>
                            </p:stCondLst>
                            <p:childTnLst>
                              <p:par>
                                <p:cTn id="41" presetID="18" presetClass="entr" presetSubtype="6" fill="hold" nodeType="afterEffect">
                                  <p:stCondLst>
                                    <p:cond delay="0"/>
                                  </p:stCondLst>
                                  <p:childTnLst>
                                    <p:set>
                                      <p:cBhvr>
                                        <p:cTn id="42" dur="1" fill="hold">
                                          <p:stCondLst>
                                            <p:cond delay="0"/>
                                          </p:stCondLst>
                                        </p:cTn>
                                        <p:tgtEl>
                                          <p:spTgt spid="274"/>
                                        </p:tgtEl>
                                        <p:attrNameLst>
                                          <p:attrName>style.visibility</p:attrName>
                                        </p:attrNameLst>
                                      </p:cBhvr>
                                      <p:to>
                                        <p:strVal val="visible"/>
                                      </p:to>
                                    </p:set>
                                    <p:animEffect transition="in" filter="strips(downRight)">
                                      <p:cBhvr>
                                        <p:cTn id="43" dur="500"/>
                                        <p:tgtEl>
                                          <p:spTgt spid="274"/>
                                        </p:tgtEl>
                                      </p:cBhvr>
                                    </p:animEffect>
                                  </p:childTnLst>
                                </p:cTn>
                              </p:par>
                              <p:par>
                                <p:cTn id="44" presetID="42"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anim calcmode="lin" valueType="num">
                                      <p:cBhvr>
                                        <p:cTn id="47" dur="500" fill="hold"/>
                                        <p:tgtEl>
                                          <p:spTgt spid="4"/>
                                        </p:tgtEl>
                                        <p:attrNameLst>
                                          <p:attrName>ppt_x</p:attrName>
                                        </p:attrNameLst>
                                      </p:cBhvr>
                                      <p:tavLst>
                                        <p:tav tm="0">
                                          <p:val>
                                            <p:strVal val="#ppt_x"/>
                                          </p:val>
                                        </p:tav>
                                        <p:tav tm="100000">
                                          <p:val>
                                            <p:strVal val="#ppt_x"/>
                                          </p:val>
                                        </p:tav>
                                      </p:tavLst>
                                    </p:anim>
                                    <p:anim calcmode="lin" valueType="num">
                                      <p:cBhvr>
                                        <p:cTn id="48" dur="500" fill="hold"/>
                                        <p:tgtEl>
                                          <p:spTgt spid="4"/>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p:cTn id="52" dur="500" fill="hold"/>
                                        <p:tgtEl>
                                          <p:spTgt spid="254"/>
                                        </p:tgtEl>
                                        <p:attrNameLst>
                                          <p:attrName>ppt_w</p:attrName>
                                        </p:attrNameLst>
                                      </p:cBhvr>
                                      <p:tavLst>
                                        <p:tav tm="0">
                                          <p:val>
                                            <p:fltVal val="0"/>
                                          </p:val>
                                        </p:tav>
                                        <p:tav tm="100000">
                                          <p:val>
                                            <p:strVal val="#ppt_w"/>
                                          </p:val>
                                        </p:tav>
                                      </p:tavLst>
                                    </p:anim>
                                    <p:anim calcmode="lin" valueType="num">
                                      <p:cBhvr>
                                        <p:cTn id="53" dur="500" fill="hold"/>
                                        <p:tgtEl>
                                          <p:spTgt spid="254"/>
                                        </p:tgtEl>
                                        <p:attrNameLst>
                                          <p:attrName>ppt_h</p:attrName>
                                        </p:attrNameLst>
                                      </p:cBhvr>
                                      <p:tavLst>
                                        <p:tav tm="0">
                                          <p:val>
                                            <p:fltVal val="0"/>
                                          </p:val>
                                        </p:tav>
                                        <p:tav tm="100000">
                                          <p:val>
                                            <p:strVal val="#ppt_h"/>
                                          </p:val>
                                        </p:tav>
                                      </p:tavLst>
                                    </p:anim>
                                    <p:animEffect transition="in" filter="fade">
                                      <p:cBhvr>
                                        <p:cTn id="54" dur="500"/>
                                        <p:tgtEl>
                                          <p:spTgt spid="254"/>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275"/>
                                        </p:tgtEl>
                                        <p:attrNameLst>
                                          <p:attrName>style.visibility</p:attrName>
                                        </p:attrNameLst>
                                      </p:cBhvr>
                                      <p:to>
                                        <p:strVal val="visible"/>
                                      </p:to>
                                    </p:set>
                                    <p:animEffect transition="in" filter="wipe(up)">
                                      <p:cBhvr>
                                        <p:cTn id="58" dur="500"/>
                                        <p:tgtEl>
                                          <p:spTgt spid="275"/>
                                        </p:tgtEl>
                                      </p:cBhvr>
                                    </p:animEffect>
                                  </p:childTnLst>
                                </p:cTn>
                              </p:par>
                              <p:par>
                                <p:cTn id="59" presetID="42"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anim calcmode="lin" valueType="num">
                                      <p:cBhvr>
                                        <p:cTn id="62" dur="500" fill="hold"/>
                                        <p:tgtEl>
                                          <p:spTgt spid="5"/>
                                        </p:tgtEl>
                                        <p:attrNameLst>
                                          <p:attrName>ppt_x</p:attrName>
                                        </p:attrNameLst>
                                      </p:cBhvr>
                                      <p:tavLst>
                                        <p:tav tm="0">
                                          <p:val>
                                            <p:strVal val="#ppt_x"/>
                                          </p:val>
                                        </p:tav>
                                        <p:tav tm="100000">
                                          <p:val>
                                            <p:strVal val="#ppt_x"/>
                                          </p:val>
                                        </p:tav>
                                      </p:tavLst>
                                    </p:anim>
                                    <p:anim calcmode="lin" valueType="num">
                                      <p:cBhvr>
                                        <p:cTn id="63" dur="500" fill="hold"/>
                                        <p:tgtEl>
                                          <p:spTgt spid="5"/>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257"/>
                                        </p:tgtEl>
                                        <p:attrNameLst>
                                          <p:attrName>style.visibility</p:attrName>
                                        </p:attrNameLst>
                                      </p:cBhvr>
                                      <p:to>
                                        <p:strVal val="visible"/>
                                      </p:to>
                                    </p:set>
                                    <p:anim calcmode="lin" valueType="num">
                                      <p:cBhvr>
                                        <p:cTn id="67" dur="500" fill="hold"/>
                                        <p:tgtEl>
                                          <p:spTgt spid="257"/>
                                        </p:tgtEl>
                                        <p:attrNameLst>
                                          <p:attrName>ppt_w</p:attrName>
                                        </p:attrNameLst>
                                      </p:cBhvr>
                                      <p:tavLst>
                                        <p:tav tm="0">
                                          <p:val>
                                            <p:fltVal val="0"/>
                                          </p:val>
                                        </p:tav>
                                        <p:tav tm="100000">
                                          <p:val>
                                            <p:strVal val="#ppt_w"/>
                                          </p:val>
                                        </p:tav>
                                      </p:tavLst>
                                    </p:anim>
                                    <p:anim calcmode="lin" valueType="num">
                                      <p:cBhvr>
                                        <p:cTn id="68" dur="500" fill="hold"/>
                                        <p:tgtEl>
                                          <p:spTgt spid="257"/>
                                        </p:tgtEl>
                                        <p:attrNameLst>
                                          <p:attrName>ppt_h</p:attrName>
                                        </p:attrNameLst>
                                      </p:cBhvr>
                                      <p:tavLst>
                                        <p:tav tm="0">
                                          <p:val>
                                            <p:fltVal val="0"/>
                                          </p:val>
                                        </p:tav>
                                        <p:tav tm="100000">
                                          <p:val>
                                            <p:strVal val="#ppt_h"/>
                                          </p:val>
                                        </p:tav>
                                      </p:tavLst>
                                    </p:anim>
                                    <p:animEffect transition="in" filter="fade">
                                      <p:cBhvr>
                                        <p:cTn id="69" dur="500"/>
                                        <p:tgtEl>
                                          <p:spTgt spid="257"/>
                                        </p:tgtEl>
                                      </p:cBhvr>
                                    </p:animEffect>
                                  </p:childTnLst>
                                </p:cTn>
                              </p:par>
                            </p:childTnLst>
                          </p:cTn>
                        </p:par>
                        <p:par>
                          <p:cTn id="70" fill="hold">
                            <p:stCondLst>
                              <p:cond delay="4500"/>
                            </p:stCondLst>
                            <p:childTnLst>
                              <p:par>
                                <p:cTn id="71" presetID="42" presetClass="entr" presetSubtype="0"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54" grpId="0" animBg="1"/>
      <p:bldP spid="255" grpId="0" animBg="1"/>
      <p:bldP spid="256" grpId="0" animBg="1"/>
      <p:bldP spid="2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97C4CB7-490D-97C9-15B3-7ECC1164F6FD}"/>
              </a:ext>
            </a:extLst>
          </p:cNvPr>
          <p:cNvSpPr txBox="1"/>
          <p:nvPr/>
        </p:nvSpPr>
        <p:spPr>
          <a:xfrm>
            <a:off x="67251" y="72710"/>
            <a:ext cx="3567660" cy="707886"/>
          </a:xfrm>
          <a:prstGeom prst="rect">
            <a:avLst/>
          </a:prstGeom>
          <a:noFill/>
        </p:spPr>
        <p:txBody>
          <a:bodyPr wrap="square" rtlCol="0">
            <a:spAutoFit/>
          </a:bodyPr>
          <a:lstStyle/>
          <a:p>
            <a:r>
              <a:rPr lang="zh-CN" altLang="en-US" sz="2000" b="1" dirty="0">
                <a:solidFill>
                  <a:srgbClr val="FF0000"/>
                </a:solidFill>
                <a:latin typeface="+mn-ea"/>
              </a:rPr>
              <a:t>前台应用原型</a:t>
            </a:r>
            <a:r>
              <a:rPr lang="en-US" altLang="zh-CN" sz="2000" b="1" dirty="0">
                <a:solidFill>
                  <a:srgbClr val="FF0000"/>
                </a:solidFill>
                <a:latin typeface="+mn-ea"/>
              </a:rPr>
              <a:t>——</a:t>
            </a:r>
            <a:r>
              <a:rPr lang="en-US" altLang="zh-CN" sz="2000" b="1" dirty="0">
                <a:solidFill>
                  <a:srgbClr val="FF0000"/>
                </a:solidFill>
                <a:latin typeface="+mn-ea"/>
                <a:sym typeface="+mn-lt"/>
              </a:rPr>
              <a:t>AI</a:t>
            </a:r>
            <a:r>
              <a:rPr lang="zh-CN" altLang="en-US" sz="2000" b="1" dirty="0">
                <a:solidFill>
                  <a:srgbClr val="FF0000"/>
                </a:solidFill>
                <a:latin typeface="+mn-ea"/>
                <a:sym typeface="+mn-lt"/>
              </a:rPr>
              <a:t>问答模块</a:t>
            </a:r>
            <a:endParaRPr lang="en-US" altLang="zh-CN" sz="2000" b="1" dirty="0">
              <a:solidFill>
                <a:srgbClr val="FF0000"/>
              </a:solidFill>
              <a:latin typeface="+mn-ea"/>
              <a:sym typeface="+mn-lt"/>
            </a:endParaRPr>
          </a:p>
          <a:p>
            <a:endParaRPr lang="zh-CN" altLang="en-US" sz="2000" b="1" dirty="0">
              <a:solidFill>
                <a:srgbClr val="FF0000"/>
              </a:solidFill>
              <a:latin typeface="+mn-ea"/>
            </a:endParaRPr>
          </a:p>
        </p:txBody>
      </p:sp>
      <p:pic>
        <p:nvPicPr>
          <p:cNvPr id="11" name="图片 10">
            <a:extLst>
              <a:ext uri="{FF2B5EF4-FFF2-40B4-BE49-F238E27FC236}">
                <a16:creationId xmlns:a16="http://schemas.microsoft.com/office/drawing/2014/main" id="{F643C39F-F5ED-E5B1-05C9-27C973541E21}"/>
              </a:ext>
            </a:extLst>
          </p:cNvPr>
          <p:cNvPicPr>
            <a:picLocks noChangeAspect="1"/>
          </p:cNvPicPr>
          <p:nvPr/>
        </p:nvPicPr>
        <p:blipFill>
          <a:blip r:embed="rId2"/>
          <a:stretch>
            <a:fillRect/>
          </a:stretch>
        </p:blipFill>
        <p:spPr>
          <a:xfrm>
            <a:off x="322778" y="730150"/>
            <a:ext cx="1960347" cy="3970196"/>
          </a:xfrm>
          <a:prstGeom prst="rect">
            <a:avLst/>
          </a:prstGeom>
        </p:spPr>
      </p:pic>
      <p:pic>
        <p:nvPicPr>
          <p:cNvPr id="15" name="图片 14">
            <a:extLst>
              <a:ext uri="{FF2B5EF4-FFF2-40B4-BE49-F238E27FC236}">
                <a16:creationId xmlns:a16="http://schemas.microsoft.com/office/drawing/2014/main" id="{C27B4C10-B233-706B-70C4-A88374FE4ADD}"/>
              </a:ext>
            </a:extLst>
          </p:cNvPr>
          <p:cNvPicPr>
            <a:picLocks noChangeAspect="1"/>
          </p:cNvPicPr>
          <p:nvPr/>
        </p:nvPicPr>
        <p:blipFill>
          <a:blip r:embed="rId3"/>
          <a:stretch>
            <a:fillRect/>
          </a:stretch>
        </p:blipFill>
        <p:spPr>
          <a:xfrm>
            <a:off x="6793753" y="736206"/>
            <a:ext cx="1969727" cy="3964140"/>
          </a:xfrm>
          <a:prstGeom prst="rect">
            <a:avLst/>
          </a:prstGeom>
        </p:spPr>
      </p:pic>
      <p:pic>
        <p:nvPicPr>
          <p:cNvPr id="23" name="图片 22">
            <a:extLst>
              <a:ext uri="{FF2B5EF4-FFF2-40B4-BE49-F238E27FC236}">
                <a16:creationId xmlns:a16="http://schemas.microsoft.com/office/drawing/2014/main" id="{D7D14C01-024B-5658-C888-EFE06F5B331F}"/>
              </a:ext>
            </a:extLst>
          </p:cNvPr>
          <p:cNvPicPr>
            <a:picLocks noChangeAspect="1"/>
          </p:cNvPicPr>
          <p:nvPr/>
        </p:nvPicPr>
        <p:blipFill>
          <a:blip r:embed="rId4"/>
          <a:stretch>
            <a:fillRect/>
          </a:stretch>
        </p:blipFill>
        <p:spPr>
          <a:xfrm>
            <a:off x="3634911" y="730150"/>
            <a:ext cx="2001743" cy="3964140"/>
          </a:xfrm>
          <a:prstGeom prst="rect">
            <a:avLst/>
          </a:prstGeom>
        </p:spPr>
      </p:pic>
      <p:cxnSp>
        <p:nvCxnSpPr>
          <p:cNvPr id="24" name="连接符: 曲线 23">
            <a:extLst>
              <a:ext uri="{FF2B5EF4-FFF2-40B4-BE49-F238E27FC236}">
                <a16:creationId xmlns:a16="http://schemas.microsoft.com/office/drawing/2014/main" id="{107217C0-2DB4-CBCB-75F5-189E8CCFAA13}"/>
              </a:ext>
            </a:extLst>
          </p:cNvPr>
          <p:cNvCxnSpPr>
            <a:cxnSpLocks/>
          </p:cNvCxnSpPr>
          <p:nvPr/>
        </p:nvCxnSpPr>
        <p:spPr>
          <a:xfrm>
            <a:off x="1297651" y="2155600"/>
            <a:ext cx="2428960" cy="823389"/>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2FCCF727-663C-99C7-A5F8-5E3C2174F66E}"/>
              </a:ext>
            </a:extLst>
          </p:cNvPr>
          <p:cNvCxnSpPr>
            <a:cxnSpLocks/>
          </p:cNvCxnSpPr>
          <p:nvPr/>
        </p:nvCxnSpPr>
        <p:spPr>
          <a:xfrm>
            <a:off x="4997569" y="3502324"/>
            <a:ext cx="1892061" cy="76487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4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anim calcmode="lin" valueType="num">
                                      <p:cBhvr>
                                        <p:cTn id="20" dur="500" fill="hold"/>
                                        <p:tgtEl>
                                          <p:spTgt spid="23"/>
                                        </p:tgtEl>
                                        <p:attrNameLst>
                                          <p:attrName>ppt_x</p:attrName>
                                        </p:attrNameLst>
                                      </p:cBhvr>
                                      <p:tavLst>
                                        <p:tav tm="0">
                                          <p:val>
                                            <p:strVal val="#ppt_x"/>
                                          </p:val>
                                        </p:tav>
                                        <p:tav tm="100000">
                                          <p:val>
                                            <p:strVal val="#ppt_x"/>
                                          </p:val>
                                        </p:tav>
                                      </p:tavLst>
                                    </p:anim>
                                    <p:anim calcmode="lin" valueType="num">
                                      <p:cBhvr>
                                        <p:cTn id="21" dur="5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anim calcmode="lin" valueType="num">
                                      <p:cBhvr>
                                        <p:cTn id="26" dur="500" fill="hold"/>
                                        <p:tgtEl>
                                          <p:spTgt spid="24"/>
                                        </p:tgtEl>
                                        <p:attrNameLst>
                                          <p:attrName>ppt_x</p:attrName>
                                        </p:attrNameLst>
                                      </p:cBhvr>
                                      <p:tavLst>
                                        <p:tav tm="0">
                                          <p:val>
                                            <p:strVal val="#ppt_x"/>
                                          </p:val>
                                        </p:tav>
                                        <p:tav tm="100000">
                                          <p:val>
                                            <p:strVal val="#ppt_x"/>
                                          </p:val>
                                        </p:tav>
                                      </p:tavLst>
                                    </p:anim>
                                    <p:anim calcmode="lin" valueType="num">
                                      <p:cBhvr>
                                        <p:cTn id="27" dur="5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01198-3B60-53BE-0E77-86A001EF443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93A4FF7-F99A-984C-2F16-C0F2682A7495}"/>
              </a:ext>
            </a:extLst>
          </p:cNvPr>
          <p:cNvSpPr txBox="1"/>
          <p:nvPr/>
        </p:nvSpPr>
        <p:spPr>
          <a:xfrm>
            <a:off x="44247" y="0"/>
            <a:ext cx="379163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前台应用原型</a:t>
            </a: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lang="zh-CN" altLang="en-US" sz="2000" b="1" dirty="0">
                <a:solidFill>
                  <a:srgbClr val="FF0000"/>
                </a:solidFill>
                <a:latin typeface="宋体" panose="02010600030101010101" pitchFamily="2" charset="-122"/>
                <a:ea typeface="宋体" panose="02010600030101010101" pitchFamily="2" charset="-122"/>
                <a:sym typeface="+mn-lt"/>
              </a:rPr>
              <a:t>智能推荐模块</a:t>
            </a:r>
            <a:endPar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sym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pic>
        <p:nvPicPr>
          <p:cNvPr id="4" name="图片 3">
            <a:extLst>
              <a:ext uri="{FF2B5EF4-FFF2-40B4-BE49-F238E27FC236}">
                <a16:creationId xmlns:a16="http://schemas.microsoft.com/office/drawing/2014/main" id="{23738379-02B5-05B4-14BC-F1D43095C00A}"/>
              </a:ext>
            </a:extLst>
          </p:cNvPr>
          <p:cNvPicPr>
            <a:picLocks noChangeAspect="1"/>
          </p:cNvPicPr>
          <p:nvPr/>
        </p:nvPicPr>
        <p:blipFill>
          <a:blip r:embed="rId2"/>
          <a:stretch>
            <a:fillRect/>
          </a:stretch>
        </p:blipFill>
        <p:spPr>
          <a:xfrm>
            <a:off x="113686" y="897147"/>
            <a:ext cx="1858888" cy="3681328"/>
          </a:xfrm>
          <a:prstGeom prst="rect">
            <a:avLst/>
          </a:prstGeom>
        </p:spPr>
      </p:pic>
      <p:pic>
        <p:nvPicPr>
          <p:cNvPr id="6" name="图片 5">
            <a:extLst>
              <a:ext uri="{FF2B5EF4-FFF2-40B4-BE49-F238E27FC236}">
                <a16:creationId xmlns:a16="http://schemas.microsoft.com/office/drawing/2014/main" id="{0DAF9071-AB4E-54CE-718C-61636CE31382}"/>
              </a:ext>
            </a:extLst>
          </p:cNvPr>
          <p:cNvPicPr>
            <a:picLocks noChangeAspect="1"/>
          </p:cNvPicPr>
          <p:nvPr/>
        </p:nvPicPr>
        <p:blipFill>
          <a:blip r:embed="rId3"/>
          <a:stretch>
            <a:fillRect/>
          </a:stretch>
        </p:blipFill>
        <p:spPr>
          <a:xfrm>
            <a:off x="6912634" y="891222"/>
            <a:ext cx="1811547" cy="3682265"/>
          </a:xfrm>
          <a:prstGeom prst="rect">
            <a:avLst/>
          </a:prstGeom>
        </p:spPr>
      </p:pic>
      <p:pic>
        <p:nvPicPr>
          <p:cNvPr id="8" name="图片 7">
            <a:extLst>
              <a:ext uri="{FF2B5EF4-FFF2-40B4-BE49-F238E27FC236}">
                <a16:creationId xmlns:a16="http://schemas.microsoft.com/office/drawing/2014/main" id="{0504ADD0-392C-9445-BCA7-00428BB702F4}"/>
              </a:ext>
            </a:extLst>
          </p:cNvPr>
          <p:cNvPicPr>
            <a:picLocks noChangeAspect="1"/>
          </p:cNvPicPr>
          <p:nvPr/>
        </p:nvPicPr>
        <p:blipFill>
          <a:blip r:embed="rId4"/>
          <a:stretch>
            <a:fillRect/>
          </a:stretch>
        </p:blipFill>
        <p:spPr>
          <a:xfrm>
            <a:off x="2320402" y="906643"/>
            <a:ext cx="1819925" cy="3676340"/>
          </a:xfrm>
          <a:prstGeom prst="rect">
            <a:avLst/>
          </a:prstGeom>
        </p:spPr>
      </p:pic>
      <p:pic>
        <p:nvPicPr>
          <p:cNvPr id="10" name="图片 9">
            <a:extLst>
              <a:ext uri="{FF2B5EF4-FFF2-40B4-BE49-F238E27FC236}">
                <a16:creationId xmlns:a16="http://schemas.microsoft.com/office/drawing/2014/main" id="{9F508F2C-AE90-5C01-2044-1563E6A39018}"/>
              </a:ext>
            </a:extLst>
          </p:cNvPr>
          <p:cNvPicPr>
            <a:picLocks noChangeAspect="1"/>
          </p:cNvPicPr>
          <p:nvPr/>
        </p:nvPicPr>
        <p:blipFill>
          <a:blip r:embed="rId5"/>
          <a:stretch>
            <a:fillRect/>
          </a:stretch>
        </p:blipFill>
        <p:spPr>
          <a:xfrm>
            <a:off x="4572000" y="891222"/>
            <a:ext cx="1842721" cy="3749776"/>
          </a:xfrm>
          <a:prstGeom prst="rect">
            <a:avLst/>
          </a:prstGeom>
        </p:spPr>
      </p:pic>
      <p:cxnSp>
        <p:nvCxnSpPr>
          <p:cNvPr id="12" name="连接符: 曲线 11">
            <a:extLst>
              <a:ext uri="{FF2B5EF4-FFF2-40B4-BE49-F238E27FC236}">
                <a16:creationId xmlns:a16="http://schemas.microsoft.com/office/drawing/2014/main" id="{322B7B84-95DD-23FF-A200-A69C932C1228}"/>
              </a:ext>
            </a:extLst>
          </p:cNvPr>
          <p:cNvCxnSpPr>
            <a:cxnSpLocks/>
          </p:cNvCxnSpPr>
          <p:nvPr/>
        </p:nvCxnSpPr>
        <p:spPr>
          <a:xfrm>
            <a:off x="480561" y="2420143"/>
            <a:ext cx="1923686" cy="73712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D6B7DCC8-EFE3-8705-327A-66FC52307638}"/>
              </a:ext>
            </a:extLst>
          </p:cNvPr>
          <p:cNvCxnSpPr>
            <a:cxnSpLocks/>
          </p:cNvCxnSpPr>
          <p:nvPr/>
        </p:nvCxnSpPr>
        <p:spPr>
          <a:xfrm>
            <a:off x="3479321" y="1575758"/>
            <a:ext cx="1154288" cy="6316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5FAAD8CB-1822-7D66-0385-FB2CC2D894DE}"/>
              </a:ext>
            </a:extLst>
          </p:cNvPr>
          <p:cNvCxnSpPr>
            <a:cxnSpLocks/>
          </p:cNvCxnSpPr>
          <p:nvPr/>
        </p:nvCxnSpPr>
        <p:spPr>
          <a:xfrm>
            <a:off x="3099759" y="1289728"/>
            <a:ext cx="3881886" cy="84962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431C155E-55D2-DD60-A96F-5C049A8E01C6}"/>
              </a:ext>
            </a:extLst>
          </p:cNvPr>
          <p:cNvCxnSpPr>
            <a:cxnSpLocks/>
          </p:cNvCxnSpPr>
          <p:nvPr/>
        </p:nvCxnSpPr>
        <p:spPr>
          <a:xfrm>
            <a:off x="1138687" y="1301230"/>
            <a:ext cx="5842958" cy="220684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anim calcmode="lin" valueType="num">
                                      <p:cBhvr>
                                        <p:cTn id="26" dur="250" fill="hold"/>
                                        <p:tgtEl>
                                          <p:spTgt spid="10"/>
                                        </p:tgtEl>
                                        <p:attrNameLst>
                                          <p:attrName>ppt_x</p:attrName>
                                        </p:attrNameLst>
                                      </p:cBhvr>
                                      <p:tavLst>
                                        <p:tav tm="0">
                                          <p:val>
                                            <p:strVal val="#ppt_x"/>
                                          </p:val>
                                        </p:tav>
                                        <p:tav tm="100000">
                                          <p:val>
                                            <p:strVal val="#ppt_x"/>
                                          </p:val>
                                        </p:tav>
                                      </p:tavLst>
                                    </p:anim>
                                    <p:anim calcmode="lin" valueType="num">
                                      <p:cBhvr>
                                        <p:cTn id="27" dur="25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anim calcmode="lin" valueType="num">
                                      <p:cBhvr>
                                        <p:cTn id="32" dur="250" fill="hold"/>
                                        <p:tgtEl>
                                          <p:spTgt spid="12"/>
                                        </p:tgtEl>
                                        <p:attrNameLst>
                                          <p:attrName>ppt_x</p:attrName>
                                        </p:attrNameLst>
                                      </p:cBhvr>
                                      <p:tavLst>
                                        <p:tav tm="0">
                                          <p:val>
                                            <p:strVal val="#ppt_x"/>
                                          </p:val>
                                        </p:tav>
                                        <p:tav tm="100000">
                                          <p:val>
                                            <p:strVal val="#ppt_x"/>
                                          </p:val>
                                        </p:tav>
                                      </p:tavLst>
                                    </p:anim>
                                    <p:anim calcmode="lin" valueType="num">
                                      <p:cBhvr>
                                        <p:cTn id="33" dur="25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anim calcmode="lin" valueType="num">
                                      <p:cBhvr>
                                        <p:cTn id="38" dur="250" fill="hold"/>
                                        <p:tgtEl>
                                          <p:spTgt spid="13"/>
                                        </p:tgtEl>
                                        <p:attrNameLst>
                                          <p:attrName>ppt_x</p:attrName>
                                        </p:attrNameLst>
                                      </p:cBhvr>
                                      <p:tavLst>
                                        <p:tav tm="0">
                                          <p:val>
                                            <p:strVal val="#ppt_x"/>
                                          </p:val>
                                        </p:tav>
                                        <p:tav tm="100000">
                                          <p:val>
                                            <p:strVal val="#ppt_x"/>
                                          </p:val>
                                        </p:tav>
                                      </p:tavLst>
                                    </p:anim>
                                    <p:anim calcmode="lin" valueType="num">
                                      <p:cBhvr>
                                        <p:cTn id="39" dur="25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anim calcmode="lin" valueType="num">
                                      <p:cBhvr>
                                        <p:cTn id="44" dur="250" fill="hold"/>
                                        <p:tgtEl>
                                          <p:spTgt spid="33"/>
                                        </p:tgtEl>
                                        <p:attrNameLst>
                                          <p:attrName>ppt_x</p:attrName>
                                        </p:attrNameLst>
                                      </p:cBhvr>
                                      <p:tavLst>
                                        <p:tav tm="0">
                                          <p:val>
                                            <p:strVal val="#ppt_x"/>
                                          </p:val>
                                        </p:tav>
                                        <p:tav tm="100000">
                                          <p:val>
                                            <p:strVal val="#ppt_x"/>
                                          </p:val>
                                        </p:tav>
                                      </p:tavLst>
                                    </p:anim>
                                    <p:anim calcmode="lin" valueType="num">
                                      <p:cBhvr>
                                        <p:cTn id="45" dur="250" fill="hold"/>
                                        <p:tgtEl>
                                          <p:spTgt spid="33"/>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250"/>
                                        <p:tgtEl>
                                          <p:spTgt spid="36"/>
                                        </p:tgtEl>
                                      </p:cBhvr>
                                    </p:animEffec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D3063-41EF-E767-E6ED-867BD2E6061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9C0912C-042C-53FD-45BC-373CEC732F6B}"/>
              </a:ext>
            </a:extLst>
          </p:cNvPr>
          <p:cNvSpPr txBox="1"/>
          <p:nvPr/>
        </p:nvSpPr>
        <p:spPr>
          <a:xfrm>
            <a:off x="67250" y="72710"/>
            <a:ext cx="3883648" cy="707886"/>
          </a:xfrm>
          <a:prstGeom prst="rect">
            <a:avLst/>
          </a:prstGeom>
          <a:noFill/>
        </p:spPr>
        <p:txBody>
          <a:bodyPr wrap="square" rtlCol="0">
            <a:spAutoFit/>
          </a:bodyPr>
          <a:lstStyle/>
          <a:p>
            <a:r>
              <a:rPr lang="zh-CN" altLang="en-US" sz="2000" b="1" dirty="0">
                <a:solidFill>
                  <a:srgbClr val="FF0000"/>
                </a:solidFill>
                <a:latin typeface="+mn-ea"/>
              </a:rPr>
              <a:t>前台应用原型</a:t>
            </a:r>
            <a:r>
              <a:rPr lang="en-US" altLang="zh-CN" sz="2000" b="1" dirty="0">
                <a:solidFill>
                  <a:srgbClr val="FF0000"/>
                </a:solidFill>
                <a:latin typeface="+mn-ea"/>
              </a:rPr>
              <a:t>——</a:t>
            </a:r>
            <a:r>
              <a:rPr lang="zh-CN" altLang="en-US" sz="2000" b="1" dirty="0">
                <a:solidFill>
                  <a:srgbClr val="FF0000"/>
                </a:solidFill>
                <a:latin typeface="+mn-ea"/>
              </a:rPr>
              <a:t>社区互动模块</a:t>
            </a:r>
            <a:endParaRPr lang="en-US" altLang="zh-CN" sz="2000" b="1" dirty="0">
              <a:solidFill>
                <a:srgbClr val="FF0000"/>
              </a:solidFill>
              <a:latin typeface="+mn-ea"/>
              <a:sym typeface="+mn-lt"/>
            </a:endParaRPr>
          </a:p>
          <a:p>
            <a:endParaRPr lang="zh-CN" altLang="en-US" sz="2000" b="1" dirty="0">
              <a:solidFill>
                <a:srgbClr val="FF0000"/>
              </a:solidFill>
              <a:latin typeface="+mn-ea"/>
            </a:endParaRPr>
          </a:p>
        </p:txBody>
      </p:sp>
      <p:pic>
        <p:nvPicPr>
          <p:cNvPr id="4" name="图片 3">
            <a:extLst>
              <a:ext uri="{FF2B5EF4-FFF2-40B4-BE49-F238E27FC236}">
                <a16:creationId xmlns:a16="http://schemas.microsoft.com/office/drawing/2014/main" id="{FD68D4D3-DF8B-1BE5-D7E0-35220281A870}"/>
              </a:ext>
            </a:extLst>
          </p:cNvPr>
          <p:cNvPicPr>
            <a:picLocks noChangeAspect="1"/>
          </p:cNvPicPr>
          <p:nvPr/>
        </p:nvPicPr>
        <p:blipFill>
          <a:blip r:embed="rId2"/>
          <a:stretch>
            <a:fillRect/>
          </a:stretch>
        </p:blipFill>
        <p:spPr>
          <a:xfrm>
            <a:off x="218536" y="548472"/>
            <a:ext cx="2149336" cy="4380085"/>
          </a:xfrm>
          <a:prstGeom prst="rect">
            <a:avLst/>
          </a:prstGeom>
        </p:spPr>
      </p:pic>
      <p:pic>
        <p:nvPicPr>
          <p:cNvPr id="6" name="图片 5">
            <a:extLst>
              <a:ext uri="{FF2B5EF4-FFF2-40B4-BE49-F238E27FC236}">
                <a16:creationId xmlns:a16="http://schemas.microsoft.com/office/drawing/2014/main" id="{F80ACE07-66EC-124F-76A7-13713EC5FFB0}"/>
              </a:ext>
            </a:extLst>
          </p:cNvPr>
          <p:cNvPicPr>
            <a:picLocks noChangeAspect="1"/>
          </p:cNvPicPr>
          <p:nvPr/>
        </p:nvPicPr>
        <p:blipFill>
          <a:blip r:embed="rId3"/>
          <a:stretch>
            <a:fillRect/>
          </a:stretch>
        </p:blipFill>
        <p:spPr>
          <a:xfrm>
            <a:off x="2849615" y="548472"/>
            <a:ext cx="1559263" cy="3053238"/>
          </a:xfrm>
          <a:prstGeom prst="rect">
            <a:avLst/>
          </a:prstGeom>
        </p:spPr>
      </p:pic>
      <p:pic>
        <p:nvPicPr>
          <p:cNvPr id="8" name="图片 7">
            <a:extLst>
              <a:ext uri="{FF2B5EF4-FFF2-40B4-BE49-F238E27FC236}">
                <a16:creationId xmlns:a16="http://schemas.microsoft.com/office/drawing/2014/main" id="{A0437DE9-6C11-B5C3-78A3-01C359DD6A14}"/>
              </a:ext>
            </a:extLst>
          </p:cNvPr>
          <p:cNvPicPr>
            <a:picLocks noChangeAspect="1"/>
          </p:cNvPicPr>
          <p:nvPr/>
        </p:nvPicPr>
        <p:blipFill>
          <a:blip r:embed="rId4"/>
          <a:stretch>
            <a:fillRect/>
          </a:stretch>
        </p:blipFill>
        <p:spPr>
          <a:xfrm>
            <a:off x="4735124" y="2085983"/>
            <a:ext cx="1492675" cy="2967011"/>
          </a:xfrm>
          <a:prstGeom prst="rect">
            <a:avLst/>
          </a:prstGeom>
        </p:spPr>
      </p:pic>
      <p:cxnSp>
        <p:nvCxnSpPr>
          <p:cNvPr id="9" name="连接符: 曲线 8">
            <a:extLst>
              <a:ext uri="{FF2B5EF4-FFF2-40B4-BE49-F238E27FC236}">
                <a16:creationId xmlns:a16="http://schemas.microsoft.com/office/drawing/2014/main" id="{2B9E2E00-07B7-9C25-6CF4-1E17080B54A3}"/>
              </a:ext>
            </a:extLst>
          </p:cNvPr>
          <p:cNvCxnSpPr>
            <a:cxnSpLocks/>
          </p:cNvCxnSpPr>
          <p:nvPr/>
        </p:nvCxnSpPr>
        <p:spPr>
          <a:xfrm>
            <a:off x="533848" y="1443559"/>
            <a:ext cx="2461403" cy="101523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B306F088-E775-7AEB-7A04-7D5483ADE0D5}"/>
              </a:ext>
            </a:extLst>
          </p:cNvPr>
          <p:cNvCxnSpPr>
            <a:cxnSpLocks/>
          </p:cNvCxnSpPr>
          <p:nvPr/>
        </p:nvCxnSpPr>
        <p:spPr>
          <a:xfrm>
            <a:off x="2248353" y="2334883"/>
            <a:ext cx="2606290" cy="1896747"/>
          </a:xfrm>
          <a:prstGeom prst="curvedConnector3">
            <a:avLst>
              <a:gd name="adj1" fmla="val 2338"/>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1E2AB75B-1F5A-C4CF-D98E-E6D864E78ECC}"/>
              </a:ext>
            </a:extLst>
          </p:cNvPr>
          <p:cNvPicPr>
            <a:picLocks noChangeAspect="1"/>
          </p:cNvPicPr>
          <p:nvPr/>
        </p:nvPicPr>
        <p:blipFill>
          <a:blip r:embed="rId5"/>
          <a:stretch>
            <a:fillRect/>
          </a:stretch>
        </p:blipFill>
        <p:spPr>
          <a:xfrm>
            <a:off x="6579009" y="607645"/>
            <a:ext cx="2307335" cy="4320912"/>
          </a:xfrm>
          <a:prstGeom prst="rect">
            <a:avLst/>
          </a:prstGeom>
        </p:spPr>
      </p:pic>
      <p:cxnSp>
        <p:nvCxnSpPr>
          <p:cNvPr id="35" name="连接符: 曲线 34">
            <a:extLst>
              <a:ext uri="{FF2B5EF4-FFF2-40B4-BE49-F238E27FC236}">
                <a16:creationId xmlns:a16="http://schemas.microsoft.com/office/drawing/2014/main" id="{897DE44C-439A-AAD9-795B-8FCFB8C98A07}"/>
              </a:ext>
            </a:extLst>
          </p:cNvPr>
          <p:cNvCxnSpPr>
            <a:cxnSpLocks/>
          </p:cNvCxnSpPr>
          <p:nvPr/>
        </p:nvCxnSpPr>
        <p:spPr>
          <a:xfrm>
            <a:off x="1508742" y="892956"/>
            <a:ext cx="5178573" cy="110319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71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anim calcmode="lin" valueType="num">
                                      <p:cBhvr>
                                        <p:cTn id="26" dur="250" fill="hold"/>
                                        <p:tgtEl>
                                          <p:spTgt spid="9"/>
                                        </p:tgtEl>
                                        <p:attrNameLst>
                                          <p:attrName>ppt_x</p:attrName>
                                        </p:attrNameLst>
                                      </p:cBhvr>
                                      <p:tavLst>
                                        <p:tav tm="0">
                                          <p:val>
                                            <p:strVal val="#ppt_x"/>
                                          </p:val>
                                        </p:tav>
                                        <p:tav tm="100000">
                                          <p:val>
                                            <p:strVal val="#ppt_x"/>
                                          </p:val>
                                        </p:tav>
                                      </p:tavLst>
                                    </p:anim>
                                    <p:anim calcmode="lin" valueType="num">
                                      <p:cBhvr>
                                        <p:cTn id="27" dur="25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anim calcmode="lin" valueType="num">
                                      <p:cBhvr>
                                        <p:cTn id="32" dur="250" fill="hold"/>
                                        <p:tgtEl>
                                          <p:spTgt spid="13"/>
                                        </p:tgtEl>
                                        <p:attrNameLst>
                                          <p:attrName>ppt_x</p:attrName>
                                        </p:attrNameLst>
                                      </p:cBhvr>
                                      <p:tavLst>
                                        <p:tav tm="0">
                                          <p:val>
                                            <p:strVal val="#ppt_x"/>
                                          </p:val>
                                        </p:tav>
                                        <p:tav tm="100000">
                                          <p:val>
                                            <p:strVal val="#ppt_x"/>
                                          </p:val>
                                        </p:tav>
                                      </p:tavLst>
                                    </p:anim>
                                    <p:anim calcmode="lin" valueType="num">
                                      <p:cBhvr>
                                        <p:cTn id="33" dur="25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anim calcmode="lin" valueType="num">
                                      <p:cBhvr>
                                        <p:cTn id="38" dur="250" fill="hold"/>
                                        <p:tgtEl>
                                          <p:spTgt spid="32"/>
                                        </p:tgtEl>
                                        <p:attrNameLst>
                                          <p:attrName>ppt_x</p:attrName>
                                        </p:attrNameLst>
                                      </p:cBhvr>
                                      <p:tavLst>
                                        <p:tav tm="0">
                                          <p:val>
                                            <p:strVal val="#ppt_x"/>
                                          </p:val>
                                        </p:tav>
                                        <p:tav tm="100000">
                                          <p:val>
                                            <p:strVal val="#ppt_x"/>
                                          </p:val>
                                        </p:tav>
                                      </p:tavLst>
                                    </p:anim>
                                    <p:anim calcmode="lin" valueType="num">
                                      <p:cBhvr>
                                        <p:cTn id="39" dur="250" fill="hold"/>
                                        <p:tgtEl>
                                          <p:spTgt spid="32"/>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anim calcmode="lin" valueType="num">
                                      <p:cBhvr>
                                        <p:cTn id="44" dur="250" fill="hold"/>
                                        <p:tgtEl>
                                          <p:spTgt spid="35"/>
                                        </p:tgtEl>
                                        <p:attrNameLst>
                                          <p:attrName>ppt_x</p:attrName>
                                        </p:attrNameLst>
                                      </p:cBhvr>
                                      <p:tavLst>
                                        <p:tav tm="0">
                                          <p:val>
                                            <p:strVal val="#ppt_x"/>
                                          </p:val>
                                        </p:tav>
                                        <p:tav tm="100000">
                                          <p:val>
                                            <p:strVal val="#ppt_x"/>
                                          </p:val>
                                        </p:tav>
                                      </p:tavLst>
                                    </p:anim>
                                    <p:anim calcmode="lin" valueType="num">
                                      <p:cBhvr>
                                        <p:cTn id="45"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E75A9-B0EB-F18A-DCFB-CE378EB7AB3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2093D3C-8AF7-AB8D-DB4F-9C9185EB2246}"/>
              </a:ext>
            </a:extLst>
          </p:cNvPr>
          <p:cNvSpPr txBox="1"/>
          <p:nvPr/>
        </p:nvSpPr>
        <p:spPr>
          <a:xfrm>
            <a:off x="0" y="-51758"/>
            <a:ext cx="5129841" cy="707886"/>
          </a:xfrm>
          <a:prstGeom prst="rect">
            <a:avLst/>
          </a:prstGeom>
          <a:noFill/>
        </p:spPr>
        <p:txBody>
          <a:bodyPr wrap="square" rtlCol="0">
            <a:spAutoFit/>
          </a:bodyPr>
          <a:lstStyle/>
          <a:p>
            <a:r>
              <a:rPr lang="zh-CN" altLang="en-US" sz="2000" b="1" dirty="0">
                <a:solidFill>
                  <a:srgbClr val="FF0000"/>
                </a:solidFill>
                <a:latin typeface="+mn-ea"/>
              </a:rPr>
              <a:t>前台应用原型</a:t>
            </a:r>
            <a:r>
              <a:rPr lang="en-US" altLang="zh-CN" sz="2000" b="1" dirty="0">
                <a:solidFill>
                  <a:srgbClr val="FF0000"/>
                </a:solidFill>
                <a:latin typeface="+mn-ea"/>
              </a:rPr>
              <a:t>——</a:t>
            </a:r>
            <a:r>
              <a:rPr lang="zh-CN" altLang="en-US" sz="2000" b="1" dirty="0">
                <a:solidFill>
                  <a:srgbClr val="FF0000"/>
                </a:solidFill>
                <a:latin typeface="+mn-ea"/>
                <a:sym typeface="+mn-lt"/>
              </a:rPr>
              <a:t>用户交互</a:t>
            </a:r>
            <a:r>
              <a:rPr lang="en-US" altLang="zh-CN" sz="2000" b="1" dirty="0">
                <a:solidFill>
                  <a:srgbClr val="FF0000"/>
                </a:solidFill>
                <a:latin typeface="+mn-ea"/>
                <a:sym typeface="+mn-lt"/>
              </a:rPr>
              <a:t>&amp;</a:t>
            </a:r>
            <a:r>
              <a:rPr lang="zh-CN" altLang="en-US" sz="2000" b="1" dirty="0">
                <a:solidFill>
                  <a:srgbClr val="FF0000"/>
                </a:solidFill>
                <a:latin typeface="+mn-ea"/>
                <a:sym typeface="+mn-lt"/>
              </a:rPr>
              <a:t>饮食计划模块</a:t>
            </a:r>
            <a:endParaRPr lang="en-US" altLang="zh-CN" sz="2000" b="1" dirty="0">
              <a:solidFill>
                <a:srgbClr val="FF0000"/>
              </a:solidFill>
              <a:latin typeface="+mn-ea"/>
              <a:sym typeface="+mn-lt"/>
            </a:endParaRPr>
          </a:p>
          <a:p>
            <a:endParaRPr lang="zh-CN" altLang="en-US" sz="2000" b="1" dirty="0">
              <a:solidFill>
                <a:srgbClr val="FF0000"/>
              </a:solidFill>
              <a:latin typeface="+mn-ea"/>
            </a:endParaRPr>
          </a:p>
        </p:txBody>
      </p:sp>
      <p:pic>
        <p:nvPicPr>
          <p:cNvPr id="4" name="图片 3">
            <a:extLst>
              <a:ext uri="{FF2B5EF4-FFF2-40B4-BE49-F238E27FC236}">
                <a16:creationId xmlns:a16="http://schemas.microsoft.com/office/drawing/2014/main" id="{DC2CB694-EA93-5AA7-BE89-855B7C1618E8}"/>
              </a:ext>
            </a:extLst>
          </p:cNvPr>
          <p:cNvPicPr>
            <a:picLocks noChangeAspect="1"/>
          </p:cNvPicPr>
          <p:nvPr/>
        </p:nvPicPr>
        <p:blipFill>
          <a:blip r:embed="rId2"/>
          <a:stretch>
            <a:fillRect/>
          </a:stretch>
        </p:blipFill>
        <p:spPr>
          <a:xfrm>
            <a:off x="3572130" y="707886"/>
            <a:ext cx="1945555" cy="3828814"/>
          </a:xfrm>
          <a:prstGeom prst="rect">
            <a:avLst/>
          </a:prstGeom>
        </p:spPr>
      </p:pic>
      <p:pic>
        <p:nvPicPr>
          <p:cNvPr id="6" name="图片 5">
            <a:extLst>
              <a:ext uri="{FF2B5EF4-FFF2-40B4-BE49-F238E27FC236}">
                <a16:creationId xmlns:a16="http://schemas.microsoft.com/office/drawing/2014/main" id="{BD8E8E8C-4D15-7DA7-D579-75C65800AC4F}"/>
              </a:ext>
            </a:extLst>
          </p:cNvPr>
          <p:cNvPicPr>
            <a:picLocks noChangeAspect="1"/>
          </p:cNvPicPr>
          <p:nvPr/>
        </p:nvPicPr>
        <p:blipFill>
          <a:blip r:embed="rId3"/>
          <a:stretch>
            <a:fillRect/>
          </a:stretch>
        </p:blipFill>
        <p:spPr>
          <a:xfrm>
            <a:off x="5948241" y="2689288"/>
            <a:ext cx="1176145" cy="2394082"/>
          </a:xfrm>
          <a:prstGeom prst="rect">
            <a:avLst/>
          </a:prstGeom>
        </p:spPr>
      </p:pic>
      <p:pic>
        <p:nvPicPr>
          <p:cNvPr id="8" name="图片 7">
            <a:extLst>
              <a:ext uri="{FF2B5EF4-FFF2-40B4-BE49-F238E27FC236}">
                <a16:creationId xmlns:a16="http://schemas.microsoft.com/office/drawing/2014/main" id="{DA56AF50-81F6-E50F-CE16-E59909A51DBE}"/>
              </a:ext>
            </a:extLst>
          </p:cNvPr>
          <p:cNvPicPr>
            <a:picLocks noChangeAspect="1"/>
          </p:cNvPicPr>
          <p:nvPr/>
        </p:nvPicPr>
        <p:blipFill>
          <a:blip r:embed="rId4"/>
          <a:stretch>
            <a:fillRect/>
          </a:stretch>
        </p:blipFill>
        <p:spPr>
          <a:xfrm>
            <a:off x="7754883" y="2689288"/>
            <a:ext cx="1176145" cy="2399691"/>
          </a:xfrm>
          <a:prstGeom prst="rect">
            <a:avLst/>
          </a:prstGeom>
        </p:spPr>
      </p:pic>
      <p:pic>
        <p:nvPicPr>
          <p:cNvPr id="10" name="图片 9">
            <a:extLst>
              <a:ext uri="{FF2B5EF4-FFF2-40B4-BE49-F238E27FC236}">
                <a16:creationId xmlns:a16="http://schemas.microsoft.com/office/drawing/2014/main" id="{61766979-D0A3-50D4-22BA-409BD38DCFE0}"/>
              </a:ext>
            </a:extLst>
          </p:cNvPr>
          <p:cNvPicPr>
            <a:picLocks noChangeAspect="1"/>
          </p:cNvPicPr>
          <p:nvPr/>
        </p:nvPicPr>
        <p:blipFill>
          <a:blip r:embed="rId5"/>
          <a:stretch>
            <a:fillRect/>
          </a:stretch>
        </p:blipFill>
        <p:spPr>
          <a:xfrm>
            <a:off x="5925859" y="61718"/>
            <a:ext cx="1198527" cy="2433649"/>
          </a:xfrm>
          <a:prstGeom prst="rect">
            <a:avLst/>
          </a:prstGeom>
        </p:spPr>
      </p:pic>
      <p:pic>
        <p:nvPicPr>
          <p:cNvPr id="12" name="图片 11">
            <a:extLst>
              <a:ext uri="{FF2B5EF4-FFF2-40B4-BE49-F238E27FC236}">
                <a16:creationId xmlns:a16="http://schemas.microsoft.com/office/drawing/2014/main" id="{48065FAF-889F-FDA7-EC39-F8F83C4BA343}"/>
              </a:ext>
            </a:extLst>
          </p:cNvPr>
          <p:cNvPicPr>
            <a:picLocks noChangeAspect="1"/>
          </p:cNvPicPr>
          <p:nvPr/>
        </p:nvPicPr>
        <p:blipFill>
          <a:blip r:embed="rId6"/>
          <a:stretch>
            <a:fillRect/>
          </a:stretch>
        </p:blipFill>
        <p:spPr>
          <a:xfrm>
            <a:off x="7646336" y="77296"/>
            <a:ext cx="1214436" cy="2425860"/>
          </a:xfrm>
          <a:prstGeom prst="rect">
            <a:avLst/>
          </a:prstGeom>
        </p:spPr>
      </p:pic>
      <p:pic>
        <p:nvPicPr>
          <p:cNvPr id="14" name="图片 13">
            <a:extLst>
              <a:ext uri="{FF2B5EF4-FFF2-40B4-BE49-F238E27FC236}">
                <a16:creationId xmlns:a16="http://schemas.microsoft.com/office/drawing/2014/main" id="{0D7AAC35-C9E1-D027-54F0-7517D0BD4C54}"/>
              </a:ext>
            </a:extLst>
          </p:cNvPr>
          <p:cNvPicPr>
            <a:picLocks noChangeAspect="1"/>
          </p:cNvPicPr>
          <p:nvPr/>
        </p:nvPicPr>
        <p:blipFill>
          <a:blip r:embed="rId7"/>
          <a:stretch>
            <a:fillRect/>
          </a:stretch>
        </p:blipFill>
        <p:spPr>
          <a:xfrm>
            <a:off x="2408777" y="368036"/>
            <a:ext cx="1144644" cy="2292143"/>
          </a:xfrm>
          <a:prstGeom prst="rect">
            <a:avLst/>
          </a:prstGeom>
        </p:spPr>
      </p:pic>
      <p:pic>
        <p:nvPicPr>
          <p:cNvPr id="16" name="图片 15">
            <a:extLst>
              <a:ext uri="{FF2B5EF4-FFF2-40B4-BE49-F238E27FC236}">
                <a16:creationId xmlns:a16="http://schemas.microsoft.com/office/drawing/2014/main" id="{253B5128-6FB4-9FD1-E7F7-6BB0165944DB}"/>
              </a:ext>
            </a:extLst>
          </p:cNvPr>
          <p:cNvPicPr>
            <a:picLocks noChangeAspect="1"/>
          </p:cNvPicPr>
          <p:nvPr/>
        </p:nvPicPr>
        <p:blipFill>
          <a:blip r:embed="rId8"/>
          <a:stretch>
            <a:fillRect/>
          </a:stretch>
        </p:blipFill>
        <p:spPr>
          <a:xfrm>
            <a:off x="1219269" y="352511"/>
            <a:ext cx="1142068" cy="2298414"/>
          </a:xfrm>
          <a:prstGeom prst="rect">
            <a:avLst/>
          </a:prstGeom>
        </p:spPr>
      </p:pic>
      <p:cxnSp>
        <p:nvCxnSpPr>
          <p:cNvPr id="17" name="连接符: 曲线 16">
            <a:extLst>
              <a:ext uri="{FF2B5EF4-FFF2-40B4-BE49-F238E27FC236}">
                <a16:creationId xmlns:a16="http://schemas.microsoft.com/office/drawing/2014/main" id="{8A4FB708-D30F-9E5A-167D-9D3352AFFD7B}"/>
              </a:ext>
            </a:extLst>
          </p:cNvPr>
          <p:cNvCxnSpPr>
            <a:cxnSpLocks/>
            <a:endCxn id="10" idx="1"/>
          </p:cNvCxnSpPr>
          <p:nvPr/>
        </p:nvCxnSpPr>
        <p:spPr>
          <a:xfrm flipV="1">
            <a:off x="4572000" y="1278543"/>
            <a:ext cx="1353859" cy="57711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34EA3E17-9626-48F8-AE1C-F7C4BBF17BB7}"/>
              </a:ext>
            </a:extLst>
          </p:cNvPr>
          <p:cNvCxnSpPr>
            <a:cxnSpLocks/>
          </p:cNvCxnSpPr>
          <p:nvPr/>
        </p:nvCxnSpPr>
        <p:spPr>
          <a:xfrm>
            <a:off x="6479627" y="422998"/>
            <a:ext cx="1302983" cy="35394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连接符: 曲线 43">
            <a:extLst>
              <a:ext uri="{FF2B5EF4-FFF2-40B4-BE49-F238E27FC236}">
                <a16:creationId xmlns:a16="http://schemas.microsoft.com/office/drawing/2014/main" id="{CE787A4F-C50F-2105-669F-857972DF8C18}"/>
              </a:ext>
            </a:extLst>
          </p:cNvPr>
          <p:cNvCxnSpPr>
            <a:cxnSpLocks/>
            <a:endCxn id="8" idx="1"/>
          </p:cNvCxnSpPr>
          <p:nvPr/>
        </p:nvCxnSpPr>
        <p:spPr>
          <a:xfrm>
            <a:off x="6314536" y="3301042"/>
            <a:ext cx="1440347" cy="58809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C2FC4EC2-14AB-4AB7-B3BA-E2D266B140B6}"/>
              </a:ext>
            </a:extLst>
          </p:cNvPr>
          <p:cNvPicPr>
            <a:picLocks noChangeAspect="1"/>
          </p:cNvPicPr>
          <p:nvPr/>
        </p:nvPicPr>
        <p:blipFill>
          <a:blip r:embed="rId9"/>
          <a:stretch>
            <a:fillRect/>
          </a:stretch>
        </p:blipFill>
        <p:spPr>
          <a:xfrm>
            <a:off x="1963947" y="2779996"/>
            <a:ext cx="1137768" cy="2304122"/>
          </a:xfrm>
          <a:prstGeom prst="rect">
            <a:avLst/>
          </a:prstGeom>
        </p:spPr>
      </p:pic>
      <p:pic>
        <p:nvPicPr>
          <p:cNvPr id="52" name="图片 51">
            <a:extLst>
              <a:ext uri="{FF2B5EF4-FFF2-40B4-BE49-F238E27FC236}">
                <a16:creationId xmlns:a16="http://schemas.microsoft.com/office/drawing/2014/main" id="{2478A7BC-1BAE-795C-4BE5-583DE3DB417A}"/>
              </a:ext>
            </a:extLst>
          </p:cNvPr>
          <p:cNvPicPr>
            <a:picLocks noChangeAspect="1"/>
          </p:cNvPicPr>
          <p:nvPr/>
        </p:nvPicPr>
        <p:blipFill>
          <a:blip r:embed="rId10"/>
          <a:stretch>
            <a:fillRect/>
          </a:stretch>
        </p:blipFill>
        <p:spPr>
          <a:xfrm>
            <a:off x="371459" y="2779248"/>
            <a:ext cx="1142068" cy="2304122"/>
          </a:xfrm>
          <a:prstGeom prst="rect">
            <a:avLst/>
          </a:prstGeom>
        </p:spPr>
      </p:pic>
      <p:cxnSp>
        <p:nvCxnSpPr>
          <p:cNvPr id="53" name="连接符: 曲线 52">
            <a:extLst>
              <a:ext uri="{FF2B5EF4-FFF2-40B4-BE49-F238E27FC236}">
                <a16:creationId xmlns:a16="http://schemas.microsoft.com/office/drawing/2014/main" id="{FF8846CE-83DD-3205-293E-979BEFC15A07}"/>
              </a:ext>
            </a:extLst>
          </p:cNvPr>
          <p:cNvCxnSpPr>
            <a:cxnSpLocks/>
            <a:endCxn id="14" idx="3"/>
          </p:cNvCxnSpPr>
          <p:nvPr/>
        </p:nvCxnSpPr>
        <p:spPr>
          <a:xfrm rot="16200000" flipV="1">
            <a:off x="3484218" y="1583311"/>
            <a:ext cx="653684" cy="51527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41CB8909-AAAD-5098-1A6F-9A78D7A0932D}"/>
              </a:ext>
            </a:extLst>
          </p:cNvPr>
          <p:cNvPicPr>
            <a:picLocks noChangeAspect="1"/>
          </p:cNvPicPr>
          <p:nvPr/>
        </p:nvPicPr>
        <p:blipFill>
          <a:blip r:embed="rId11"/>
          <a:stretch>
            <a:fillRect/>
          </a:stretch>
        </p:blipFill>
        <p:spPr>
          <a:xfrm>
            <a:off x="0" y="368036"/>
            <a:ext cx="1167480" cy="2292143"/>
          </a:xfrm>
          <a:prstGeom prst="rect">
            <a:avLst/>
          </a:prstGeom>
        </p:spPr>
      </p:pic>
      <p:cxnSp>
        <p:nvCxnSpPr>
          <p:cNvPr id="67" name="连接符: 曲线 66">
            <a:extLst>
              <a:ext uri="{FF2B5EF4-FFF2-40B4-BE49-F238E27FC236}">
                <a16:creationId xmlns:a16="http://schemas.microsoft.com/office/drawing/2014/main" id="{F2C990D2-05D2-6041-E37B-C3C52B6406AA}"/>
              </a:ext>
            </a:extLst>
          </p:cNvPr>
          <p:cNvCxnSpPr>
            <a:cxnSpLocks/>
            <a:endCxn id="16" idx="3"/>
          </p:cNvCxnSpPr>
          <p:nvPr/>
        </p:nvCxnSpPr>
        <p:spPr>
          <a:xfrm rot="10800000">
            <a:off x="2361338" y="1501719"/>
            <a:ext cx="767005" cy="5737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连接符: 曲线 70">
            <a:extLst>
              <a:ext uri="{FF2B5EF4-FFF2-40B4-BE49-F238E27FC236}">
                <a16:creationId xmlns:a16="http://schemas.microsoft.com/office/drawing/2014/main" id="{93A0A4D6-A891-EE9E-AE51-36ADBB9E8B30}"/>
              </a:ext>
            </a:extLst>
          </p:cNvPr>
          <p:cNvCxnSpPr>
            <a:cxnSpLocks/>
          </p:cNvCxnSpPr>
          <p:nvPr/>
        </p:nvCxnSpPr>
        <p:spPr>
          <a:xfrm rot="10800000" flipV="1">
            <a:off x="1144574" y="1060396"/>
            <a:ext cx="1600266" cy="40587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连接符: 曲线 86">
            <a:extLst>
              <a:ext uri="{FF2B5EF4-FFF2-40B4-BE49-F238E27FC236}">
                <a16:creationId xmlns:a16="http://schemas.microsoft.com/office/drawing/2014/main" id="{C99117D3-1A7A-17A2-1B8A-554B5EADA039}"/>
              </a:ext>
            </a:extLst>
          </p:cNvPr>
          <p:cNvCxnSpPr>
            <a:cxnSpLocks/>
          </p:cNvCxnSpPr>
          <p:nvPr/>
        </p:nvCxnSpPr>
        <p:spPr>
          <a:xfrm rot="10800000" flipV="1">
            <a:off x="1456124" y="2260102"/>
            <a:ext cx="3594679" cy="1586124"/>
          </a:xfrm>
          <a:prstGeom prst="curvedConnector3">
            <a:avLst>
              <a:gd name="adj1" fmla="val 3576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1" name="连接符: 曲线 90">
            <a:extLst>
              <a:ext uri="{FF2B5EF4-FFF2-40B4-BE49-F238E27FC236}">
                <a16:creationId xmlns:a16="http://schemas.microsoft.com/office/drawing/2014/main" id="{4F6BE242-AE8A-819D-5DE9-E0249BF2C266}"/>
              </a:ext>
            </a:extLst>
          </p:cNvPr>
          <p:cNvCxnSpPr>
            <a:cxnSpLocks/>
            <a:endCxn id="50" idx="0"/>
          </p:cNvCxnSpPr>
          <p:nvPr/>
        </p:nvCxnSpPr>
        <p:spPr>
          <a:xfrm rot="10800000" flipV="1">
            <a:off x="2532831" y="2219022"/>
            <a:ext cx="2032436" cy="56097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连接符: 曲线 94">
            <a:extLst>
              <a:ext uri="{FF2B5EF4-FFF2-40B4-BE49-F238E27FC236}">
                <a16:creationId xmlns:a16="http://schemas.microsoft.com/office/drawing/2014/main" id="{8164A378-66F7-15A5-56E1-67303E7D8258}"/>
              </a:ext>
            </a:extLst>
          </p:cNvPr>
          <p:cNvCxnSpPr>
            <a:cxnSpLocks/>
          </p:cNvCxnSpPr>
          <p:nvPr/>
        </p:nvCxnSpPr>
        <p:spPr>
          <a:xfrm>
            <a:off x="4069805" y="1906891"/>
            <a:ext cx="2455317" cy="83362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000"/>
                                        <p:tgtEl>
                                          <p:spTgt spid="44"/>
                                        </p:tgtEl>
                                      </p:cBhvr>
                                    </p:animEffect>
                                    <p:anim calcmode="lin" valueType="num">
                                      <p:cBhvr>
                                        <p:cTn id="58" dur="1000" fill="hold"/>
                                        <p:tgtEl>
                                          <p:spTgt spid="44"/>
                                        </p:tgtEl>
                                        <p:attrNameLst>
                                          <p:attrName>ppt_x</p:attrName>
                                        </p:attrNameLst>
                                      </p:cBhvr>
                                      <p:tavLst>
                                        <p:tav tm="0">
                                          <p:val>
                                            <p:strVal val="#ppt_x"/>
                                          </p:val>
                                        </p:tav>
                                        <p:tav tm="100000">
                                          <p:val>
                                            <p:strVal val="#ppt_x"/>
                                          </p:val>
                                        </p:tav>
                                      </p:tavLst>
                                    </p:anim>
                                    <p:anim calcmode="lin" valueType="num">
                                      <p:cBhvr>
                                        <p:cTn id="59" dur="1000" fill="hold"/>
                                        <p:tgtEl>
                                          <p:spTgt spid="4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1000"/>
                                        <p:tgtEl>
                                          <p:spTgt spid="50"/>
                                        </p:tgtEl>
                                      </p:cBhvr>
                                    </p:animEffect>
                                    <p:anim calcmode="lin" valueType="num">
                                      <p:cBhvr>
                                        <p:cTn id="63" dur="1000" fill="hold"/>
                                        <p:tgtEl>
                                          <p:spTgt spid="50"/>
                                        </p:tgtEl>
                                        <p:attrNameLst>
                                          <p:attrName>ppt_x</p:attrName>
                                        </p:attrNameLst>
                                      </p:cBhvr>
                                      <p:tavLst>
                                        <p:tav tm="0">
                                          <p:val>
                                            <p:strVal val="#ppt_x"/>
                                          </p:val>
                                        </p:tav>
                                        <p:tav tm="100000">
                                          <p:val>
                                            <p:strVal val="#ppt_x"/>
                                          </p:val>
                                        </p:tav>
                                      </p:tavLst>
                                    </p:anim>
                                    <p:anim calcmode="lin" valueType="num">
                                      <p:cBhvr>
                                        <p:cTn id="64" dur="1000" fill="hold"/>
                                        <p:tgtEl>
                                          <p:spTgt spid="5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1000"/>
                                        <p:tgtEl>
                                          <p:spTgt spid="52"/>
                                        </p:tgtEl>
                                      </p:cBhvr>
                                    </p:animEffect>
                                    <p:anim calcmode="lin" valueType="num">
                                      <p:cBhvr>
                                        <p:cTn id="68" dur="1000" fill="hold"/>
                                        <p:tgtEl>
                                          <p:spTgt spid="52"/>
                                        </p:tgtEl>
                                        <p:attrNameLst>
                                          <p:attrName>ppt_x</p:attrName>
                                        </p:attrNameLst>
                                      </p:cBhvr>
                                      <p:tavLst>
                                        <p:tav tm="0">
                                          <p:val>
                                            <p:strVal val="#ppt_x"/>
                                          </p:val>
                                        </p:tav>
                                        <p:tav tm="100000">
                                          <p:val>
                                            <p:strVal val="#ppt_x"/>
                                          </p:val>
                                        </p:tav>
                                      </p:tavLst>
                                    </p:anim>
                                    <p:anim calcmode="lin" valueType="num">
                                      <p:cBhvr>
                                        <p:cTn id="69" dur="1000" fill="hold"/>
                                        <p:tgtEl>
                                          <p:spTgt spid="5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1000"/>
                                        <p:tgtEl>
                                          <p:spTgt spid="65"/>
                                        </p:tgtEl>
                                      </p:cBhvr>
                                    </p:animEffect>
                                    <p:anim calcmode="lin" valueType="num">
                                      <p:cBhvr>
                                        <p:cTn id="78" dur="1000" fill="hold"/>
                                        <p:tgtEl>
                                          <p:spTgt spid="65"/>
                                        </p:tgtEl>
                                        <p:attrNameLst>
                                          <p:attrName>ppt_x</p:attrName>
                                        </p:attrNameLst>
                                      </p:cBhvr>
                                      <p:tavLst>
                                        <p:tav tm="0">
                                          <p:val>
                                            <p:strVal val="#ppt_x"/>
                                          </p:val>
                                        </p:tav>
                                        <p:tav tm="100000">
                                          <p:val>
                                            <p:strVal val="#ppt_x"/>
                                          </p:val>
                                        </p:tav>
                                      </p:tavLst>
                                    </p:anim>
                                    <p:anim calcmode="lin" valueType="num">
                                      <p:cBhvr>
                                        <p:cTn id="79" dur="1000" fill="hold"/>
                                        <p:tgtEl>
                                          <p:spTgt spid="6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1000"/>
                                        <p:tgtEl>
                                          <p:spTgt spid="67"/>
                                        </p:tgtEl>
                                      </p:cBhvr>
                                    </p:animEffect>
                                    <p:anim calcmode="lin" valueType="num">
                                      <p:cBhvr>
                                        <p:cTn id="83" dur="1000" fill="hold"/>
                                        <p:tgtEl>
                                          <p:spTgt spid="67"/>
                                        </p:tgtEl>
                                        <p:attrNameLst>
                                          <p:attrName>ppt_x</p:attrName>
                                        </p:attrNameLst>
                                      </p:cBhvr>
                                      <p:tavLst>
                                        <p:tav tm="0">
                                          <p:val>
                                            <p:strVal val="#ppt_x"/>
                                          </p:val>
                                        </p:tav>
                                        <p:tav tm="100000">
                                          <p:val>
                                            <p:strVal val="#ppt_x"/>
                                          </p:val>
                                        </p:tav>
                                      </p:tavLst>
                                    </p:anim>
                                    <p:anim calcmode="lin" valueType="num">
                                      <p:cBhvr>
                                        <p:cTn id="84" dur="1000" fill="hold"/>
                                        <p:tgtEl>
                                          <p:spTgt spid="6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anim calcmode="lin" valueType="num">
                                      <p:cBhvr>
                                        <p:cTn id="88" dur="1000" fill="hold"/>
                                        <p:tgtEl>
                                          <p:spTgt spid="71"/>
                                        </p:tgtEl>
                                        <p:attrNameLst>
                                          <p:attrName>ppt_x</p:attrName>
                                        </p:attrNameLst>
                                      </p:cBhvr>
                                      <p:tavLst>
                                        <p:tav tm="0">
                                          <p:val>
                                            <p:strVal val="#ppt_x"/>
                                          </p:val>
                                        </p:tav>
                                        <p:tav tm="100000">
                                          <p:val>
                                            <p:strVal val="#ppt_x"/>
                                          </p:val>
                                        </p:tav>
                                      </p:tavLst>
                                    </p:anim>
                                    <p:anim calcmode="lin" valueType="num">
                                      <p:cBhvr>
                                        <p:cTn id="89" dur="1000" fill="hold"/>
                                        <p:tgtEl>
                                          <p:spTgt spid="71"/>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fade">
                                      <p:cBhvr>
                                        <p:cTn id="92" dur="1000"/>
                                        <p:tgtEl>
                                          <p:spTgt spid="87"/>
                                        </p:tgtEl>
                                      </p:cBhvr>
                                    </p:animEffect>
                                    <p:anim calcmode="lin" valueType="num">
                                      <p:cBhvr>
                                        <p:cTn id="93" dur="1000" fill="hold"/>
                                        <p:tgtEl>
                                          <p:spTgt spid="87"/>
                                        </p:tgtEl>
                                        <p:attrNameLst>
                                          <p:attrName>ppt_x</p:attrName>
                                        </p:attrNameLst>
                                      </p:cBhvr>
                                      <p:tavLst>
                                        <p:tav tm="0">
                                          <p:val>
                                            <p:strVal val="#ppt_x"/>
                                          </p:val>
                                        </p:tav>
                                        <p:tav tm="100000">
                                          <p:val>
                                            <p:strVal val="#ppt_x"/>
                                          </p:val>
                                        </p:tav>
                                      </p:tavLst>
                                    </p:anim>
                                    <p:anim calcmode="lin" valueType="num">
                                      <p:cBhvr>
                                        <p:cTn id="94" dur="1000" fill="hold"/>
                                        <p:tgtEl>
                                          <p:spTgt spid="87"/>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1000"/>
                                        <p:tgtEl>
                                          <p:spTgt spid="91"/>
                                        </p:tgtEl>
                                      </p:cBhvr>
                                    </p:animEffect>
                                    <p:anim calcmode="lin" valueType="num">
                                      <p:cBhvr>
                                        <p:cTn id="98" dur="1000" fill="hold"/>
                                        <p:tgtEl>
                                          <p:spTgt spid="91"/>
                                        </p:tgtEl>
                                        <p:attrNameLst>
                                          <p:attrName>ppt_x</p:attrName>
                                        </p:attrNameLst>
                                      </p:cBhvr>
                                      <p:tavLst>
                                        <p:tav tm="0">
                                          <p:val>
                                            <p:strVal val="#ppt_x"/>
                                          </p:val>
                                        </p:tav>
                                        <p:tav tm="100000">
                                          <p:val>
                                            <p:strVal val="#ppt_x"/>
                                          </p:val>
                                        </p:tav>
                                      </p:tavLst>
                                    </p:anim>
                                    <p:anim calcmode="lin" valueType="num">
                                      <p:cBhvr>
                                        <p:cTn id="99" dur="1000" fill="hold"/>
                                        <p:tgtEl>
                                          <p:spTgt spid="9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fade">
                                      <p:cBhvr>
                                        <p:cTn id="102" dur="1000"/>
                                        <p:tgtEl>
                                          <p:spTgt spid="95"/>
                                        </p:tgtEl>
                                      </p:cBhvr>
                                    </p:animEffect>
                                    <p:anim calcmode="lin" valueType="num">
                                      <p:cBhvr>
                                        <p:cTn id="103" dur="1000" fill="hold"/>
                                        <p:tgtEl>
                                          <p:spTgt spid="95"/>
                                        </p:tgtEl>
                                        <p:attrNameLst>
                                          <p:attrName>ppt_x</p:attrName>
                                        </p:attrNameLst>
                                      </p:cBhvr>
                                      <p:tavLst>
                                        <p:tav tm="0">
                                          <p:val>
                                            <p:strVal val="#ppt_x"/>
                                          </p:val>
                                        </p:tav>
                                        <p:tav tm="100000">
                                          <p:val>
                                            <p:strVal val="#ppt_x"/>
                                          </p:val>
                                        </p:tav>
                                      </p:tavLst>
                                    </p:anim>
                                    <p:anim calcmode="lin" valueType="num">
                                      <p:cBhvr>
                                        <p:cTn id="104"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9C4D-773C-1BEC-41E8-9780F336EED2}"/>
            </a:ext>
          </a:extLst>
        </p:cNvPr>
        <p:cNvGrpSpPr/>
        <p:nvPr/>
      </p:nvGrpSpPr>
      <p:grpSpPr>
        <a:xfrm>
          <a:off x="0" y="0"/>
          <a:ext cx="0" cy="0"/>
          <a:chOff x="0" y="0"/>
          <a:chExt cx="0" cy="0"/>
        </a:xfrm>
      </p:grpSpPr>
      <p:sp>
        <p:nvSpPr>
          <p:cNvPr id="58" name="TextBox 18"/>
          <p:cNvSpPr txBox="1"/>
          <p:nvPr/>
        </p:nvSpPr>
        <p:spPr>
          <a:xfrm>
            <a:off x="3335936" y="3002456"/>
            <a:ext cx="5738124" cy="2046338"/>
          </a:xfrm>
          <a:prstGeom prst="rect">
            <a:avLst/>
          </a:prstGeom>
        </p:spPr>
        <p:style>
          <a:lnRef idx="1">
            <a:schemeClr val="accent5"/>
          </a:lnRef>
          <a:fillRef idx="2">
            <a:schemeClr val="accent5"/>
          </a:fillRef>
          <a:effectRef idx="1">
            <a:schemeClr val="accent5"/>
          </a:effectRef>
          <a:fontRef idx="minor">
            <a:schemeClr val="dk1"/>
          </a:fontRef>
        </p:style>
        <p:txBody>
          <a:bodyPr wrap="square" lIns="72148" tIns="36075" rIns="72148" bIns="36075" rtlCol="0">
            <a:spAutoFit/>
          </a:bodyPr>
          <a:lstStyle/>
          <a:p>
            <a:r>
              <a:rPr lang="zh-CN" altLang="en-US" sz="1600" b="1" dirty="0">
                <a:latin typeface="+mn-ea"/>
              </a:rPr>
              <a:t>用户信息：列出所有用户的详细信息；查看和编辑单个用户的个人信息。</a:t>
            </a:r>
          </a:p>
          <a:p>
            <a:r>
              <a:rPr lang="zh-CN" altLang="en-US" sz="1600" b="1" dirty="0">
                <a:latin typeface="+mn-ea"/>
              </a:rPr>
              <a:t>用户设置：</a:t>
            </a:r>
          </a:p>
          <a:p>
            <a:pPr lvl="1"/>
            <a:r>
              <a:rPr lang="zh-CN" altLang="en-US" sz="1600" b="1" dirty="0">
                <a:latin typeface="+mn-ea"/>
              </a:rPr>
              <a:t>基本信息：修改用户的个人资料。</a:t>
            </a:r>
          </a:p>
          <a:p>
            <a:pPr lvl="1"/>
            <a:r>
              <a:rPr lang="zh-CN" altLang="en-US" sz="1600" b="1" dirty="0">
                <a:latin typeface="+mn-ea"/>
              </a:rPr>
              <a:t>安全设置：调整账户的安全选项。</a:t>
            </a:r>
          </a:p>
          <a:p>
            <a:r>
              <a:rPr lang="zh-CN" altLang="en-US" sz="1600" b="1" dirty="0">
                <a:latin typeface="+mn-ea"/>
              </a:rPr>
              <a:t>设置：</a:t>
            </a:r>
          </a:p>
          <a:p>
            <a:pPr lvl="1"/>
            <a:r>
              <a:rPr lang="en-US" altLang="zh-CN" sz="1600" b="1" dirty="0">
                <a:latin typeface="+mn-ea"/>
              </a:rPr>
              <a:t>AI</a:t>
            </a:r>
            <a:r>
              <a:rPr lang="zh-CN" altLang="en-US" sz="1600" b="1" dirty="0">
                <a:latin typeface="+mn-ea"/>
              </a:rPr>
              <a:t>模型：配置与</a:t>
            </a:r>
            <a:r>
              <a:rPr lang="en-US" altLang="zh-CN" sz="1600" b="1" dirty="0">
                <a:latin typeface="+mn-ea"/>
              </a:rPr>
              <a:t>AI</a:t>
            </a:r>
            <a:r>
              <a:rPr lang="zh-CN" altLang="en-US" sz="1600" b="1" dirty="0">
                <a:latin typeface="+mn-ea"/>
              </a:rPr>
              <a:t>相关的参数。</a:t>
            </a:r>
          </a:p>
          <a:p>
            <a:pPr lvl="1"/>
            <a:r>
              <a:rPr lang="en-US" altLang="zh-CN" sz="1600" b="1" dirty="0">
                <a:latin typeface="+mn-ea"/>
              </a:rPr>
              <a:t>AI</a:t>
            </a:r>
            <a:r>
              <a:rPr lang="zh-CN" altLang="en-US" sz="1600" b="1" dirty="0">
                <a:latin typeface="+mn-ea"/>
              </a:rPr>
              <a:t>问答记录：查看历史上的</a:t>
            </a:r>
            <a:r>
              <a:rPr lang="en-US" altLang="zh-CN" sz="1600" b="1" dirty="0">
                <a:latin typeface="+mn-ea"/>
              </a:rPr>
              <a:t>AI</a:t>
            </a:r>
            <a:r>
              <a:rPr lang="zh-CN" altLang="en-US" sz="1600" b="1" dirty="0">
                <a:latin typeface="+mn-ea"/>
              </a:rPr>
              <a:t>交互记录。</a:t>
            </a:r>
          </a:p>
        </p:txBody>
      </p:sp>
      <p:sp>
        <p:nvSpPr>
          <p:cNvPr id="59" name="TextBox 19"/>
          <p:cNvSpPr txBox="1"/>
          <p:nvPr/>
        </p:nvSpPr>
        <p:spPr>
          <a:xfrm>
            <a:off x="4455896" y="2542182"/>
            <a:ext cx="4618164" cy="319076"/>
          </a:xfrm>
          <a:prstGeom prst="rect">
            <a:avLst/>
          </a:prstGeom>
        </p:spPr>
        <p:style>
          <a:lnRef idx="1">
            <a:schemeClr val="accent5"/>
          </a:lnRef>
          <a:fillRef idx="2">
            <a:schemeClr val="accent5"/>
          </a:fillRef>
          <a:effectRef idx="1">
            <a:schemeClr val="accent5"/>
          </a:effectRef>
          <a:fontRef idx="minor">
            <a:schemeClr val="dk1"/>
          </a:fontRef>
        </p:style>
        <p:txBody>
          <a:bodyPr wrap="square" lIns="72148" tIns="36075" rIns="72148" bIns="36075" rtlCol="0">
            <a:spAutoFit/>
          </a:bodyPr>
          <a:lstStyle/>
          <a:p>
            <a:r>
              <a:rPr lang="zh-CN" altLang="en-US" sz="1600" b="1" dirty="0"/>
              <a:t>查询表格：允许用户查询并查看特定的信息表。</a:t>
            </a:r>
          </a:p>
        </p:txBody>
      </p:sp>
      <p:sp>
        <p:nvSpPr>
          <p:cNvPr id="60" name="TextBox 20"/>
          <p:cNvSpPr txBox="1"/>
          <p:nvPr/>
        </p:nvSpPr>
        <p:spPr>
          <a:xfrm>
            <a:off x="4781949" y="1586375"/>
            <a:ext cx="4270611" cy="811518"/>
          </a:xfrm>
          <a:prstGeom prst="rect">
            <a:avLst/>
          </a:prstGeom>
        </p:spPr>
        <p:style>
          <a:lnRef idx="1">
            <a:schemeClr val="accent5"/>
          </a:lnRef>
          <a:fillRef idx="2">
            <a:schemeClr val="accent5"/>
          </a:fillRef>
          <a:effectRef idx="1">
            <a:schemeClr val="accent5"/>
          </a:effectRef>
          <a:fontRef idx="minor">
            <a:schemeClr val="dk1"/>
          </a:fontRef>
        </p:style>
        <p:txBody>
          <a:bodyPr wrap="square" lIns="72148" tIns="36075" rIns="72148" bIns="36075" rtlCol="0">
            <a:spAutoFit/>
          </a:bodyPr>
          <a:lstStyle/>
          <a:p>
            <a:r>
              <a:rPr lang="zh-CN" altLang="en-US" sz="1600" b="1" dirty="0"/>
              <a:t>分析页：是一个用于分析社交活动的数据页面。</a:t>
            </a:r>
          </a:p>
          <a:p>
            <a:r>
              <a:rPr lang="zh-CN" altLang="en-US" sz="1600" b="1" dirty="0"/>
              <a:t>多维数据分析：对社交数据进行多维度的深入分析。</a:t>
            </a:r>
          </a:p>
        </p:txBody>
      </p:sp>
      <p:sp>
        <p:nvSpPr>
          <p:cNvPr id="61" name="TextBox 21"/>
          <p:cNvSpPr txBox="1"/>
          <p:nvPr/>
        </p:nvSpPr>
        <p:spPr>
          <a:xfrm>
            <a:off x="5146213" y="821047"/>
            <a:ext cx="3906347" cy="578727"/>
          </a:xfrm>
          <a:prstGeom prst="rect">
            <a:avLst/>
          </a:prstGeom>
        </p:spPr>
        <p:style>
          <a:lnRef idx="1">
            <a:schemeClr val="accent5"/>
          </a:lnRef>
          <a:fillRef idx="2">
            <a:schemeClr val="accent5"/>
          </a:fillRef>
          <a:effectRef idx="1">
            <a:schemeClr val="accent5"/>
          </a:effectRef>
          <a:fontRef idx="minor">
            <a:schemeClr val="dk1"/>
          </a:fontRef>
        </p:style>
        <p:txBody>
          <a:bodyPr wrap="square" lIns="72148" tIns="36075" rIns="72148" bIns="36075" rtlCol="0">
            <a:spAutoFit/>
          </a:bodyPr>
          <a:lstStyle/>
          <a:p>
            <a:r>
              <a:rPr lang="zh-CN" altLang="en-US" sz="1600" b="1" dirty="0"/>
              <a:t>工作台：提供一个概览视图，展示关键指标、图表和其他重要信息。</a:t>
            </a:r>
          </a:p>
        </p:txBody>
      </p:sp>
      <p:sp>
        <p:nvSpPr>
          <p:cNvPr id="62" name="文本框 2"/>
          <p:cNvSpPr txBox="1"/>
          <p:nvPr/>
        </p:nvSpPr>
        <p:spPr>
          <a:xfrm>
            <a:off x="142702" y="76708"/>
            <a:ext cx="3193233"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后台管理系统原型模块</a:t>
            </a:r>
          </a:p>
        </p:txBody>
      </p:sp>
      <p:sp>
        <p:nvSpPr>
          <p:cNvPr id="63" name="Oval 4">
            <a:extLst>
              <a:ext uri="{FF2B5EF4-FFF2-40B4-BE49-F238E27FC236}">
                <a16:creationId xmlns:a16="http://schemas.microsoft.com/office/drawing/2014/main" id="{29358E15-FC0C-7707-2C08-741A1A8F79F0}"/>
              </a:ext>
            </a:extLst>
          </p:cNvPr>
          <p:cNvSpPr>
            <a:spLocks noChangeArrowheads="1"/>
          </p:cNvSpPr>
          <p:nvPr/>
        </p:nvSpPr>
        <p:spPr bwMode="auto">
          <a:xfrm>
            <a:off x="3825170" y="564403"/>
            <a:ext cx="956779" cy="970672"/>
          </a:xfrm>
          <a:prstGeom prst="ellipse">
            <a:avLst/>
          </a:prstGeom>
          <a:solidFill>
            <a:schemeClr val="bg1">
              <a:lumMod val="65000"/>
            </a:schemeClr>
          </a:solidFill>
          <a:ln w="12700">
            <a:noFill/>
            <a:round/>
            <a:headEnd/>
            <a:tailEnd/>
          </a:ln>
          <a:effectLst/>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4" name="Oval 4">
            <a:extLst>
              <a:ext uri="{FF2B5EF4-FFF2-40B4-BE49-F238E27FC236}">
                <a16:creationId xmlns:a16="http://schemas.microsoft.com/office/drawing/2014/main" id="{7F84168B-8D00-5DCD-2D70-253E35EA6511}"/>
              </a:ext>
            </a:extLst>
          </p:cNvPr>
          <p:cNvSpPr>
            <a:spLocks noChangeArrowheads="1"/>
          </p:cNvSpPr>
          <p:nvPr/>
        </p:nvSpPr>
        <p:spPr bwMode="auto">
          <a:xfrm>
            <a:off x="3818524" y="577171"/>
            <a:ext cx="956779" cy="970672"/>
          </a:xfrm>
          <a:prstGeom prst="ellipse">
            <a:avLst/>
          </a:prstGeom>
          <a:solidFill>
            <a:schemeClr val="accent1"/>
          </a:solidFill>
          <a:ln w="12700">
            <a:noFill/>
            <a:round/>
            <a:headEnd/>
            <a:tailEnd/>
          </a:ln>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5" name="Oval 4">
            <a:extLst>
              <a:ext uri="{FF2B5EF4-FFF2-40B4-BE49-F238E27FC236}">
                <a16:creationId xmlns:a16="http://schemas.microsoft.com/office/drawing/2014/main" id="{4EFB74E8-F755-0172-FFD4-A4D53A69DD56}"/>
              </a:ext>
            </a:extLst>
          </p:cNvPr>
          <p:cNvSpPr>
            <a:spLocks noChangeArrowheads="1"/>
          </p:cNvSpPr>
          <p:nvPr/>
        </p:nvSpPr>
        <p:spPr bwMode="auto">
          <a:xfrm>
            <a:off x="2761138" y="1003230"/>
            <a:ext cx="1308991" cy="1328000"/>
          </a:xfrm>
          <a:prstGeom prst="ellipse">
            <a:avLst/>
          </a:prstGeom>
          <a:solidFill>
            <a:schemeClr val="bg1">
              <a:lumMod val="65000"/>
            </a:schemeClr>
          </a:solidFill>
          <a:ln w="12700">
            <a:noFill/>
            <a:round/>
            <a:headEnd/>
            <a:tailEnd/>
          </a:ln>
          <a:effectLst/>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6" name="Oval 4">
            <a:extLst>
              <a:ext uri="{FF2B5EF4-FFF2-40B4-BE49-F238E27FC236}">
                <a16:creationId xmlns:a16="http://schemas.microsoft.com/office/drawing/2014/main" id="{F2CE09B2-A223-7302-2C27-FF6EDDC0ACAB}"/>
              </a:ext>
            </a:extLst>
          </p:cNvPr>
          <p:cNvSpPr>
            <a:spLocks noChangeArrowheads="1"/>
          </p:cNvSpPr>
          <p:nvPr/>
        </p:nvSpPr>
        <p:spPr bwMode="auto">
          <a:xfrm>
            <a:off x="2761138" y="1399774"/>
            <a:ext cx="1308991" cy="931457"/>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chemeClr val="accent1"/>
          </a:solidFill>
          <a:ln w="12700">
            <a:noFill/>
            <a:round/>
            <a:headEnd/>
            <a:tailEnd/>
          </a:ln>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7" name="Oval 4">
            <a:extLst>
              <a:ext uri="{FF2B5EF4-FFF2-40B4-BE49-F238E27FC236}">
                <a16:creationId xmlns:a16="http://schemas.microsoft.com/office/drawing/2014/main" id="{660D0F37-D624-CE96-CCEA-04EC6899B3F0}"/>
              </a:ext>
            </a:extLst>
          </p:cNvPr>
          <p:cNvSpPr>
            <a:spLocks noChangeArrowheads="1"/>
          </p:cNvSpPr>
          <p:nvPr/>
        </p:nvSpPr>
        <p:spPr bwMode="auto">
          <a:xfrm>
            <a:off x="1526377" y="1613170"/>
            <a:ext cx="1613309" cy="1636951"/>
          </a:xfrm>
          <a:prstGeom prst="ellipse">
            <a:avLst/>
          </a:prstGeom>
          <a:solidFill>
            <a:schemeClr val="bg1">
              <a:lumMod val="65000"/>
            </a:schemeClr>
          </a:solidFill>
          <a:ln w="12700">
            <a:noFill/>
            <a:round/>
            <a:headEnd/>
            <a:tailEnd/>
          </a:ln>
          <a:effectLst/>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8" name="Oval 4">
            <a:extLst>
              <a:ext uri="{FF2B5EF4-FFF2-40B4-BE49-F238E27FC236}">
                <a16:creationId xmlns:a16="http://schemas.microsoft.com/office/drawing/2014/main" id="{17F0D5A3-5BFA-1793-7C81-B1C141515491}"/>
              </a:ext>
            </a:extLst>
          </p:cNvPr>
          <p:cNvSpPr>
            <a:spLocks noChangeArrowheads="1"/>
          </p:cNvSpPr>
          <p:nvPr/>
        </p:nvSpPr>
        <p:spPr bwMode="auto">
          <a:xfrm>
            <a:off x="1526377" y="2417905"/>
            <a:ext cx="1613309" cy="832217"/>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chemeClr val="accent1"/>
          </a:solidFill>
          <a:ln w="12700">
            <a:noFill/>
            <a:round/>
            <a:headEnd/>
            <a:tailEnd/>
          </a:ln>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69" name="Oval 4">
            <a:extLst>
              <a:ext uri="{FF2B5EF4-FFF2-40B4-BE49-F238E27FC236}">
                <a16:creationId xmlns:a16="http://schemas.microsoft.com/office/drawing/2014/main" id="{93595E15-C2F8-0923-14F5-699FE4E17544}"/>
              </a:ext>
            </a:extLst>
          </p:cNvPr>
          <p:cNvSpPr>
            <a:spLocks noChangeArrowheads="1"/>
          </p:cNvSpPr>
          <p:nvPr/>
        </p:nvSpPr>
        <p:spPr bwMode="auto">
          <a:xfrm>
            <a:off x="68383" y="2396631"/>
            <a:ext cx="1980161" cy="2009180"/>
          </a:xfrm>
          <a:prstGeom prst="ellipse">
            <a:avLst/>
          </a:prstGeom>
          <a:solidFill>
            <a:schemeClr val="bg1">
              <a:lumMod val="65000"/>
            </a:schemeClr>
          </a:solidFill>
          <a:ln w="12700">
            <a:noFill/>
            <a:round/>
            <a:headEnd/>
            <a:tailEnd/>
          </a:ln>
          <a:effectLst/>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70" name="Oval 4">
            <a:extLst>
              <a:ext uri="{FF2B5EF4-FFF2-40B4-BE49-F238E27FC236}">
                <a16:creationId xmlns:a16="http://schemas.microsoft.com/office/drawing/2014/main" id="{F14ADAA5-60D7-7A48-C1B5-8BA97384C965}"/>
              </a:ext>
            </a:extLst>
          </p:cNvPr>
          <p:cNvSpPr>
            <a:spLocks noChangeArrowheads="1"/>
          </p:cNvSpPr>
          <p:nvPr/>
        </p:nvSpPr>
        <p:spPr bwMode="auto">
          <a:xfrm>
            <a:off x="238986" y="3964947"/>
            <a:ext cx="1638957" cy="44086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chemeClr val="accent1"/>
          </a:solidFill>
          <a:ln w="12700">
            <a:noFill/>
            <a:round/>
            <a:headEnd/>
            <a:tailEnd/>
          </a:ln>
        </p:spPr>
        <p:txBody>
          <a:bodyPr wrap="none" lIns="72148" tIns="36075" rIns="72148" bIns="36075" anchor="ctr"/>
          <a:lstStyle/>
          <a:p>
            <a:endParaRPr lang="ko-KR" altLang="en-US" sz="1349">
              <a:solidFill>
                <a:srgbClr val="000000"/>
              </a:solidFill>
              <a:latin typeface="굴림" pitchFamily="34" charset="-127"/>
              <a:ea typeface="굴림" pitchFamily="34" charset="-127"/>
            </a:endParaRPr>
          </a:p>
        </p:txBody>
      </p:sp>
      <p:sp>
        <p:nvSpPr>
          <p:cNvPr id="71" name="TextBox 11">
            <a:extLst>
              <a:ext uri="{FF2B5EF4-FFF2-40B4-BE49-F238E27FC236}">
                <a16:creationId xmlns:a16="http://schemas.microsoft.com/office/drawing/2014/main" id="{DE38459D-0D3C-8D39-8686-9505FF6BEE46}"/>
              </a:ext>
            </a:extLst>
          </p:cNvPr>
          <p:cNvSpPr txBox="1"/>
          <p:nvPr/>
        </p:nvSpPr>
        <p:spPr>
          <a:xfrm>
            <a:off x="170534" y="2948592"/>
            <a:ext cx="1878009" cy="742012"/>
          </a:xfrm>
          <a:prstGeom prst="rect">
            <a:avLst/>
          </a:prstGeom>
          <a:noFill/>
        </p:spPr>
        <p:txBody>
          <a:bodyPr wrap="square" lIns="72148" tIns="36075" rIns="72148" bIns="36075" rtlCol="0" anchor="ctr">
            <a:spAutoFit/>
          </a:bodyPr>
          <a:lstStyle/>
          <a:p>
            <a:pPr algn="ctr"/>
            <a:r>
              <a:rPr lang="zh-CN" altLang="en-US" sz="2174" dirty="0">
                <a:solidFill>
                  <a:schemeClr val="bg1"/>
                </a:solidFill>
                <a:latin typeface="微软雅黑" pitchFamily="34" charset="-122"/>
                <a:ea typeface="微软雅黑" pitchFamily="34" charset="-122"/>
              </a:rPr>
              <a:t>用户管理中心</a:t>
            </a:r>
            <a:r>
              <a:rPr lang="en-US" altLang="zh-CN" sz="2174" dirty="0">
                <a:solidFill>
                  <a:schemeClr val="bg1"/>
                </a:solidFill>
                <a:latin typeface="微软雅黑" pitchFamily="34" charset="-122"/>
                <a:ea typeface="微软雅黑" pitchFamily="34" charset="-122"/>
              </a:rPr>
              <a:t>&amp;</a:t>
            </a:r>
            <a:r>
              <a:rPr lang="zh-CN" altLang="en-US" sz="2174" dirty="0">
                <a:solidFill>
                  <a:schemeClr val="bg1"/>
                </a:solidFill>
                <a:latin typeface="微软雅黑" pitchFamily="34" charset="-122"/>
                <a:ea typeface="微软雅黑" pitchFamily="34" charset="-122"/>
              </a:rPr>
              <a:t>设置</a:t>
            </a:r>
          </a:p>
        </p:txBody>
      </p:sp>
      <p:sp>
        <p:nvSpPr>
          <p:cNvPr id="72" name="TextBox 12">
            <a:extLst>
              <a:ext uri="{FF2B5EF4-FFF2-40B4-BE49-F238E27FC236}">
                <a16:creationId xmlns:a16="http://schemas.microsoft.com/office/drawing/2014/main" id="{EB4943E8-6EC1-8A27-D7BC-95F891E7FD51}"/>
              </a:ext>
            </a:extLst>
          </p:cNvPr>
          <p:cNvSpPr txBox="1"/>
          <p:nvPr/>
        </p:nvSpPr>
        <p:spPr>
          <a:xfrm>
            <a:off x="1783842" y="1936327"/>
            <a:ext cx="977296" cy="361267"/>
          </a:xfrm>
          <a:prstGeom prst="rect">
            <a:avLst/>
          </a:prstGeom>
          <a:noFill/>
        </p:spPr>
        <p:txBody>
          <a:bodyPr wrap="square" lIns="72148" tIns="36075" rIns="72148" bIns="36075" rtlCol="0" anchor="ctr">
            <a:spAutoFit/>
          </a:bodyPr>
          <a:lstStyle/>
          <a:p>
            <a:pPr algn="ctr"/>
            <a:r>
              <a:rPr lang="zh-CN" altLang="en-US" sz="1874" dirty="0">
                <a:solidFill>
                  <a:schemeClr val="bg1"/>
                </a:solidFill>
                <a:latin typeface="微软雅黑" pitchFamily="34" charset="-122"/>
                <a:ea typeface="微软雅黑" pitchFamily="34" charset="-122"/>
              </a:rPr>
              <a:t>列表页</a:t>
            </a:r>
          </a:p>
        </p:txBody>
      </p:sp>
      <p:sp>
        <p:nvSpPr>
          <p:cNvPr id="73" name="TextBox 13">
            <a:extLst>
              <a:ext uri="{FF2B5EF4-FFF2-40B4-BE49-F238E27FC236}">
                <a16:creationId xmlns:a16="http://schemas.microsoft.com/office/drawing/2014/main" id="{3D12163C-FA3B-9EE4-B568-559DAD52DD34}"/>
              </a:ext>
            </a:extLst>
          </p:cNvPr>
          <p:cNvSpPr txBox="1"/>
          <p:nvPr/>
        </p:nvSpPr>
        <p:spPr>
          <a:xfrm>
            <a:off x="2940484" y="1541406"/>
            <a:ext cx="956779" cy="288207"/>
          </a:xfrm>
          <a:prstGeom prst="rect">
            <a:avLst/>
          </a:prstGeom>
          <a:noFill/>
        </p:spPr>
        <p:txBody>
          <a:bodyPr wrap="square" lIns="72148" tIns="36075" rIns="72148" bIns="36075" rtlCol="0" anchor="ctr">
            <a:spAutoFit/>
          </a:bodyPr>
          <a:lstStyle/>
          <a:p>
            <a:pPr algn="ctr"/>
            <a:r>
              <a:rPr lang="zh-CN" altLang="en-US" sz="1349" dirty="0">
                <a:solidFill>
                  <a:schemeClr val="bg1"/>
                </a:solidFill>
                <a:latin typeface="微软雅黑" pitchFamily="34" charset="-122"/>
                <a:ea typeface="微软雅黑" pitchFamily="34" charset="-122"/>
              </a:rPr>
              <a:t>社交圈</a:t>
            </a:r>
          </a:p>
        </p:txBody>
      </p:sp>
      <p:cxnSp>
        <p:nvCxnSpPr>
          <p:cNvPr id="74" name="直接连接符 73">
            <a:extLst>
              <a:ext uri="{FF2B5EF4-FFF2-40B4-BE49-F238E27FC236}">
                <a16:creationId xmlns:a16="http://schemas.microsoft.com/office/drawing/2014/main" id="{B1F716B1-CFEE-8909-F8BB-EFBC2C6ADD92}"/>
              </a:ext>
            </a:extLst>
          </p:cNvPr>
          <p:cNvCxnSpPr/>
          <p:nvPr/>
        </p:nvCxnSpPr>
        <p:spPr>
          <a:xfrm>
            <a:off x="4304884" y="1184566"/>
            <a:ext cx="84132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a:extLst>
              <a:ext uri="{FF2B5EF4-FFF2-40B4-BE49-F238E27FC236}">
                <a16:creationId xmlns:a16="http://schemas.microsoft.com/office/drawing/2014/main" id="{9A5EF451-1B9F-CDCF-3805-501B6A0F456A}"/>
              </a:ext>
            </a:extLst>
          </p:cNvPr>
          <p:cNvCxnSpPr>
            <a:cxnSpLocks/>
            <a:endCxn id="60" idx="1"/>
          </p:cNvCxnSpPr>
          <p:nvPr/>
        </p:nvCxnSpPr>
        <p:spPr>
          <a:xfrm>
            <a:off x="3578563" y="1973902"/>
            <a:ext cx="1203386" cy="18232"/>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id="{BB055D5A-2932-26DD-E65C-8EB7AB646EF9}"/>
              </a:ext>
            </a:extLst>
          </p:cNvPr>
          <p:cNvCxnSpPr>
            <a:cxnSpLocks/>
            <a:endCxn id="59" idx="1"/>
          </p:cNvCxnSpPr>
          <p:nvPr/>
        </p:nvCxnSpPr>
        <p:spPr>
          <a:xfrm>
            <a:off x="2608133" y="2663359"/>
            <a:ext cx="1847763" cy="38361"/>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7" name="TextBox 22">
            <a:extLst>
              <a:ext uri="{FF2B5EF4-FFF2-40B4-BE49-F238E27FC236}">
                <a16:creationId xmlns:a16="http://schemas.microsoft.com/office/drawing/2014/main" id="{BB85EABC-7A82-04B3-8610-5E891C67439B}"/>
              </a:ext>
            </a:extLst>
          </p:cNvPr>
          <p:cNvSpPr txBox="1"/>
          <p:nvPr/>
        </p:nvSpPr>
        <p:spPr>
          <a:xfrm>
            <a:off x="3910272" y="921042"/>
            <a:ext cx="769508" cy="263524"/>
          </a:xfrm>
          <a:prstGeom prst="rect">
            <a:avLst/>
          </a:prstGeom>
          <a:noFill/>
        </p:spPr>
        <p:txBody>
          <a:bodyPr wrap="square" lIns="72148" tIns="36075" rIns="72148" bIns="36075" rtlCol="0" anchor="ctr">
            <a:spAutoFit/>
          </a:bodyPr>
          <a:lstStyle/>
          <a:p>
            <a:pPr algn="ctr"/>
            <a:r>
              <a:rPr lang="zh-CN" altLang="en-US" sz="1199" dirty="0">
                <a:solidFill>
                  <a:schemeClr val="bg1"/>
                </a:solidFill>
                <a:latin typeface="微软雅黑" pitchFamily="34" charset="-122"/>
                <a:ea typeface="微软雅黑" pitchFamily="34" charset="-122"/>
              </a:rPr>
              <a:t>仪表盘</a:t>
            </a:r>
          </a:p>
        </p:txBody>
      </p:sp>
      <p:cxnSp>
        <p:nvCxnSpPr>
          <p:cNvPr id="78" name="直接连接符 77">
            <a:extLst>
              <a:ext uri="{FF2B5EF4-FFF2-40B4-BE49-F238E27FC236}">
                <a16:creationId xmlns:a16="http://schemas.microsoft.com/office/drawing/2014/main" id="{67E3D44F-ECA9-3428-5067-72C5EBE06937}"/>
              </a:ext>
            </a:extLst>
          </p:cNvPr>
          <p:cNvCxnSpPr>
            <a:cxnSpLocks/>
          </p:cNvCxnSpPr>
          <p:nvPr/>
        </p:nvCxnSpPr>
        <p:spPr>
          <a:xfrm>
            <a:off x="1619794" y="4106292"/>
            <a:ext cx="1876145"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591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10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0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0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0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1000"/>
                                        <p:tgtEl>
                                          <p:spTgt spid="7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10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1000"/>
                                        <p:tgtEl>
                                          <p:spTgt spid="74"/>
                                        </p:tgtEl>
                                      </p:cBhvr>
                                    </p:animEffect>
                                  </p:childTnLst>
                                </p:cTn>
                              </p:par>
                              <p:par>
                                <p:cTn id="44" presetID="10"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5C1F0-4949-DE3F-87DD-ED0FB12B545C}"/>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45D8209F-4DB8-20DD-14A8-F8CB09BB2C48}"/>
              </a:ext>
            </a:extLst>
          </p:cNvPr>
          <p:cNvPicPr>
            <a:picLocks noChangeAspect="1"/>
          </p:cNvPicPr>
          <p:nvPr/>
        </p:nvPicPr>
        <p:blipFill>
          <a:blip r:embed="rId2"/>
          <a:stretch>
            <a:fillRect/>
          </a:stretch>
        </p:blipFill>
        <p:spPr>
          <a:xfrm>
            <a:off x="211915" y="476795"/>
            <a:ext cx="5985096" cy="4434840"/>
          </a:xfrm>
          <a:prstGeom prst="rect">
            <a:avLst/>
          </a:prstGeom>
        </p:spPr>
      </p:pic>
      <p:sp>
        <p:nvSpPr>
          <p:cNvPr id="9" name="文本框 8">
            <a:extLst>
              <a:ext uri="{FF2B5EF4-FFF2-40B4-BE49-F238E27FC236}">
                <a16:creationId xmlns:a16="http://schemas.microsoft.com/office/drawing/2014/main" id="{3F980D5B-CDC3-CB23-8902-FF12DFB179FD}"/>
              </a:ext>
            </a:extLst>
          </p:cNvPr>
          <p:cNvSpPr txBox="1"/>
          <p:nvPr/>
        </p:nvSpPr>
        <p:spPr>
          <a:xfrm>
            <a:off x="6720841" y="476794"/>
            <a:ext cx="2211244" cy="4247317"/>
          </a:xfrm>
          <a:prstGeom prst="rect">
            <a:avLst/>
          </a:prstGeom>
          <a:noFill/>
        </p:spPr>
        <p:txBody>
          <a:bodyPr wrap="square" rtlCol="0">
            <a:spAutoFit/>
          </a:bodyPr>
          <a:lstStyle/>
          <a:p>
            <a:pPr algn="l">
              <a:buFont typeface="+mj-lt"/>
              <a:buAutoNum type="arabicPeriod"/>
            </a:pPr>
            <a:r>
              <a:rPr lang="zh-CN" altLang="en-US" sz="1400" b="1" i="0" dirty="0">
                <a:solidFill>
                  <a:srgbClr val="2C2C36"/>
                </a:solidFill>
                <a:effectLst/>
                <a:latin typeface="-apple-system"/>
              </a:rPr>
              <a:t>欢迎信息</a:t>
            </a:r>
            <a:r>
              <a:rPr lang="zh-CN" altLang="en-US" sz="1400" b="0" i="0" dirty="0">
                <a:solidFill>
                  <a:srgbClr val="2C2C36"/>
                </a:solidFill>
                <a:effectLst/>
                <a:latin typeface="-apple-system"/>
              </a:rPr>
              <a:t>：显示管理员的登录信息。</a:t>
            </a:r>
          </a:p>
          <a:p>
            <a:pPr algn="l">
              <a:buFont typeface="+mj-lt"/>
              <a:buAutoNum type="arabicPeriod"/>
            </a:pPr>
            <a:r>
              <a:rPr lang="zh-CN" altLang="en-US" sz="1400" b="1" i="0" dirty="0">
                <a:solidFill>
                  <a:srgbClr val="2C2C36"/>
                </a:solidFill>
                <a:effectLst/>
                <a:latin typeface="-apple-system"/>
              </a:rPr>
              <a:t>主要内容统计</a:t>
            </a:r>
            <a:r>
              <a:rPr lang="zh-CN" altLang="en-US" sz="1400" b="0" i="0" dirty="0">
                <a:solidFill>
                  <a:srgbClr val="2C2C36"/>
                </a:solidFill>
                <a:effectLst/>
                <a:latin typeface="-apple-system"/>
              </a:rPr>
              <a:t>：显示线上总内容数、日新增评论数以及较昨日新增百分比。</a:t>
            </a:r>
          </a:p>
          <a:p>
            <a:pPr algn="l">
              <a:buFont typeface="+mj-lt"/>
              <a:buAutoNum type="arabicPeriod"/>
            </a:pPr>
            <a:r>
              <a:rPr lang="zh-CN" altLang="en-US" sz="1400" b="1" i="0" dirty="0">
                <a:solidFill>
                  <a:srgbClr val="2C2C36"/>
                </a:solidFill>
                <a:effectLst/>
                <a:latin typeface="-apple-system"/>
              </a:rPr>
              <a:t>内容数据</a:t>
            </a:r>
            <a:r>
              <a:rPr lang="zh-CN" altLang="en-US" sz="1400" b="0" i="0" dirty="0">
                <a:solidFill>
                  <a:srgbClr val="2C2C36"/>
                </a:solidFill>
                <a:effectLst/>
                <a:latin typeface="-apple-system"/>
              </a:rPr>
              <a:t>：以图表形式展示最近七天的内容数量变化。</a:t>
            </a:r>
          </a:p>
          <a:p>
            <a:pPr algn="l">
              <a:buFont typeface="+mj-lt"/>
              <a:buAutoNum type="arabicPeriod"/>
            </a:pPr>
            <a:r>
              <a:rPr lang="zh-CN" altLang="en-US" sz="1400" b="1" i="0" dirty="0">
                <a:solidFill>
                  <a:srgbClr val="2C2C36"/>
                </a:solidFill>
                <a:effectLst/>
                <a:latin typeface="-apple-system"/>
              </a:rPr>
              <a:t>线上热门内容</a:t>
            </a:r>
            <a:r>
              <a:rPr lang="zh-CN" altLang="en-US" sz="1400" b="0" i="0" dirty="0">
                <a:solidFill>
                  <a:srgbClr val="2C2C36"/>
                </a:solidFill>
                <a:effectLst/>
                <a:latin typeface="-apple-system"/>
              </a:rPr>
              <a:t>：列出热门内容的排名、标题、点击量和日涨幅。</a:t>
            </a:r>
          </a:p>
          <a:p>
            <a:pPr algn="l">
              <a:buFont typeface="+mj-lt"/>
              <a:buAutoNum type="arabicPeriod"/>
            </a:pPr>
            <a:r>
              <a:rPr lang="zh-CN" altLang="en-US" sz="1400" b="1" i="0" dirty="0">
                <a:solidFill>
                  <a:srgbClr val="2C2C36"/>
                </a:solidFill>
                <a:effectLst/>
                <a:latin typeface="-apple-system"/>
              </a:rPr>
              <a:t>内容类别占比</a:t>
            </a:r>
            <a:r>
              <a:rPr lang="zh-CN" altLang="en-US" sz="1400" b="0" i="0" dirty="0">
                <a:solidFill>
                  <a:srgbClr val="2C2C36"/>
                </a:solidFill>
                <a:effectLst/>
                <a:latin typeface="-apple-system"/>
              </a:rPr>
              <a:t>：用饼图表示不同类型内容的分布比例。</a:t>
            </a:r>
          </a:p>
          <a:p>
            <a:pPr algn="l">
              <a:buFont typeface="+mj-lt"/>
              <a:buAutoNum type="arabicPeriod"/>
            </a:pPr>
            <a:r>
              <a:rPr lang="zh-CN" altLang="en-US" sz="1400" b="1" i="0" dirty="0">
                <a:solidFill>
                  <a:srgbClr val="2C2C36"/>
                </a:solidFill>
                <a:effectLst/>
                <a:latin typeface="-apple-system"/>
              </a:rPr>
              <a:t>公告</a:t>
            </a:r>
            <a:r>
              <a:rPr lang="zh-CN" altLang="en-US" sz="1400" b="0" i="0" dirty="0">
                <a:solidFill>
                  <a:srgbClr val="2C2C36"/>
                </a:solidFill>
                <a:effectLst/>
                <a:latin typeface="-apple-system"/>
              </a:rPr>
              <a:t>：提供最新的通知和活动信息。</a:t>
            </a:r>
          </a:p>
          <a:p>
            <a:pPr algn="l">
              <a:buFont typeface="+mj-lt"/>
              <a:buAutoNum type="arabicPeriod"/>
            </a:pPr>
            <a:r>
              <a:rPr lang="zh-CN" altLang="en-US" sz="1400" b="1" i="0" dirty="0">
                <a:solidFill>
                  <a:srgbClr val="2C2C36"/>
                </a:solidFill>
                <a:effectLst/>
                <a:latin typeface="-apple-system"/>
              </a:rPr>
              <a:t>帮助文档</a:t>
            </a:r>
            <a:r>
              <a:rPr lang="zh-CN" altLang="en-US" sz="1400" b="0" i="0" dirty="0">
                <a:solidFill>
                  <a:srgbClr val="2C2C36"/>
                </a:solidFill>
                <a:effectLst/>
                <a:latin typeface="-apple-system"/>
              </a:rPr>
              <a:t>：链接至各种帮助资源。</a:t>
            </a:r>
          </a:p>
          <a:p>
            <a:endParaRPr lang="zh-CN" altLang="en-US" dirty="0"/>
          </a:p>
        </p:txBody>
      </p:sp>
      <p:sp>
        <p:nvSpPr>
          <p:cNvPr id="13" name="文本框 2">
            <a:extLst>
              <a:ext uri="{FF2B5EF4-FFF2-40B4-BE49-F238E27FC236}">
                <a16:creationId xmlns:a16="http://schemas.microsoft.com/office/drawing/2014/main" id="{27FCA23C-BD91-2088-34F8-138EB9EF5EA0}"/>
              </a:ext>
            </a:extLst>
          </p:cNvPr>
          <p:cNvSpPr txBox="1"/>
          <p:nvPr/>
        </p:nvSpPr>
        <p:spPr>
          <a:xfrm>
            <a:off x="0" y="0"/>
            <a:ext cx="3670663" cy="415370"/>
          </a:xfrm>
          <a:prstGeom prst="rect">
            <a:avLst/>
          </a:prstGeom>
          <a:noFill/>
        </p:spPr>
        <p:txBody>
          <a:bodyPr wrap="square" rtlCol="0">
            <a:spAutoFit/>
          </a:bodyPr>
          <a:lstStyle/>
          <a:p>
            <a:pPr algn="ctr"/>
            <a:r>
              <a:rPr lang="zh-CN" altLang="en-US" sz="2099" b="1" dirty="0">
                <a:solidFill>
                  <a:schemeClr val="accent1"/>
                </a:solidFill>
                <a:latin typeface="微软雅黑" pitchFamily="34" charset="-122"/>
                <a:ea typeface="微软雅黑" pitchFamily="34" charset="-122"/>
              </a:rPr>
              <a:t>后台管理系统原型</a:t>
            </a:r>
            <a:r>
              <a:rPr lang="en-US" altLang="zh-CN" sz="2099" b="1" dirty="0">
                <a:solidFill>
                  <a:schemeClr val="accent1"/>
                </a:solidFill>
                <a:latin typeface="微软雅黑" pitchFamily="34" charset="-122"/>
                <a:ea typeface="微软雅黑" pitchFamily="34" charset="-122"/>
              </a:rPr>
              <a:t>—</a:t>
            </a:r>
            <a:r>
              <a:rPr lang="zh-CN" altLang="en-US" sz="2099" b="1" dirty="0">
                <a:solidFill>
                  <a:schemeClr val="accent1"/>
                </a:solidFill>
                <a:latin typeface="微软雅黑" pitchFamily="34" charset="-122"/>
                <a:ea typeface="微软雅黑" pitchFamily="34" charset="-122"/>
              </a:rPr>
              <a:t>仪表盘</a:t>
            </a:r>
          </a:p>
        </p:txBody>
      </p:sp>
    </p:spTree>
    <p:extLst>
      <p:ext uri="{BB962C8B-B14F-4D97-AF65-F5344CB8AC3E}">
        <p14:creationId xmlns:p14="http://schemas.microsoft.com/office/powerpoint/2010/main" val="6222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1779">
      <a:dk1>
        <a:sysClr val="windowText" lastClr="000000"/>
      </a:dk1>
      <a:lt1>
        <a:sysClr val="window" lastClr="FFFFFF"/>
      </a:lt1>
      <a:dk2>
        <a:srgbClr val="44546A"/>
      </a:dk2>
      <a:lt2>
        <a:srgbClr val="E7E6E6"/>
      </a:lt2>
      <a:accent1>
        <a:srgbClr val="209992"/>
      </a:accent1>
      <a:accent2>
        <a:srgbClr val="63B17D"/>
      </a:accent2>
      <a:accent3>
        <a:srgbClr val="A5A5A5"/>
      </a:accent3>
      <a:accent4>
        <a:srgbClr val="FFC000"/>
      </a:accent4>
      <a:accent5>
        <a:srgbClr val="4472C4"/>
      </a:accent5>
      <a:accent6>
        <a:srgbClr val="70AD47"/>
      </a:accent6>
      <a:hlink>
        <a:srgbClr val="0563C1"/>
      </a:hlink>
      <a:folHlink>
        <a:srgbClr val="954F72"/>
      </a:folHlink>
    </a:clrScheme>
    <a:fontScheme name="自定义 60">
      <a:majorFont>
        <a:latin typeface="Open Sans"/>
        <a:ea typeface="方正俊黑简体"/>
        <a:cs typeface="Arial"/>
      </a:majorFont>
      <a:minorFont>
        <a:latin typeface="Open Sans Light"/>
        <a:ea typeface="思源黑体 CN Norm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553</TotalTime>
  <Words>2263</Words>
  <Application>Microsoft Office PowerPoint</Application>
  <PresentationFormat>自定义</PresentationFormat>
  <Paragraphs>222</Paragraphs>
  <Slides>28</Slides>
  <Notes>5</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28</vt:i4>
      </vt:variant>
    </vt:vector>
  </HeadingPairs>
  <TitlesOfParts>
    <vt:vector size="49" baseType="lpstr">
      <vt:lpstr>-apple-system</vt:lpstr>
      <vt:lpstr>굴림</vt:lpstr>
      <vt:lpstr>Open Sans bold</vt:lpstr>
      <vt:lpstr>等线</vt:lpstr>
      <vt:lpstr>思源黑体</vt:lpstr>
      <vt:lpstr>思源宋体 CN SemiBold</vt:lpstr>
      <vt:lpstr>宋体</vt:lpstr>
      <vt:lpstr>微软雅黑</vt:lpstr>
      <vt:lpstr>微软雅黑 Light</vt:lpstr>
      <vt:lpstr>Arial</vt:lpstr>
      <vt:lpstr>Calibri</vt:lpstr>
      <vt:lpstr>Calibri Light</vt:lpstr>
      <vt:lpstr>Franklin Gothic Book</vt:lpstr>
      <vt:lpstr>Open Sans Extrabold</vt:lpstr>
      <vt:lpstr>Open Sans Light</vt:lpstr>
      <vt:lpstr>Roboto condensed</vt:lpstr>
      <vt:lpstr>Source Sans Pro</vt:lpstr>
      <vt:lpstr>Times New Roman</vt:lpstr>
      <vt:lpstr>Trebuchet MS</vt:lpstr>
      <vt:lpstr>Office Theme</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xin zhou</cp:lastModifiedBy>
  <cp:revision>31</cp:revision>
  <dcterms:created xsi:type="dcterms:W3CDTF">2017-06-20T09:45:49Z</dcterms:created>
  <dcterms:modified xsi:type="dcterms:W3CDTF">2024-11-01T12:32:20Z</dcterms:modified>
</cp:coreProperties>
</file>